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7" r:id="rId2"/>
    <p:sldId id="291" r:id="rId3"/>
    <p:sldId id="290" r:id="rId4"/>
    <p:sldId id="259" r:id="rId5"/>
    <p:sldId id="260" r:id="rId6"/>
    <p:sldId id="261" r:id="rId7"/>
    <p:sldId id="262" r:id="rId8"/>
    <p:sldId id="292" r:id="rId9"/>
    <p:sldId id="293" r:id="rId10"/>
    <p:sldId id="267" r:id="rId11"/>
    <p:sldId id="268" r:id="rId12"/>
    <p:sldId id="266" r:id="rId13"/>
    <p:sldId id="294" r:id="rId14"/>
    <p:sldId id="276" r:id="rId15"/>
    <p:sldId id="277" r:id="rId16"/>
    <p:sldId id="278" r:id="rId17"/>
    <p:sldId id="279" r:id="rId18"/>
    <p:sldId id="295" r:id="rId19"/>
    <p:sldId id="280" r:id="rId20"/>
    <p:sldId id="281" r:id="rId21"/>
    <p:sldId id="282" r:id="rId22"/>
    <p:sldId id="283" r:id="rId23"/>
    <p:sldId id="284" r:id="rId24"/>
    <p:sldId id="285" r:id="rId25"/>
    <p:sldId id="273" r:id="rId26"/>
    <p:sldId id="286" r:id="rId27"/>
    <p:sldId id="288" r:id="rId28"/>
    <p:sldId id="289" r:id="rId29"/>
    <p:sldId id="274" r:id="rId30"/>
    <p:sldId id="287" r:id="rId31"/>
    <p:sldId id="275" r:id="rId32"/>
    <p:sldId id="29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5" d="100"/>
          <a:sy n="85" d="100"/>
        </p:scale>
        <p:origin x="-2216" y="-7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132783-E982-E74B-8B0E-109D6C21260C}" type="doc">
      <dgm:prSet loTypeId="urn:microsoft.com/office/officeart/2005/8/layout/process1" loCatId="" qsTypeId="urn:microsoft.com/office/officeart/2005/8/quickstyle/simple4" qsCatId="simple" csTypeId="urn:microsoft.com/office/officeart/2005/8/colors/accent1_2" csCatId="accent1" phldr="1"/>
      <dgm:spPr/>
    </dgm:pt>
    <dgm:pt modelId="{18BD450D-2B3C-734C-B865-7555544DA6FF}">
      <dgm:prSet phldrT="[Text]" custT="1"/>
      <dgm:spPr/>
      <dgm:t>
        <a:bodyPr/>
        <a:lstStyle/>
        <a:p>
          <a:r>
            <a:rPr lang="en-US" sz="1500" b="1" dirty="0" smtClean="0">
              <a:solidFill>
                <a:schemeClr val="tx1"/>
              </a:solidFill>
            </a:rPr>
            <a:t>Planning and Designing</a:t>
          </a:r>
          <a:endParaRPr lang="en-US" sz="1500" b="1" dirty="0">
            <a:solidFill>
              <a:schemeClr val="tx1"/>
            </a:solidFill>
          </a:endParaRPr>
        </a:p>
      </dgm:t>
    </dgm:pt>
    <dgm:pt modelId="{8DB9CDCD-40D5-834A-A477-F133813FFD3B}" type="parTrans" cxnId="{3A5F3AE1-E397-E441-BE25-63B6D131997B}">
      <dgm:prSet/>
      <dgm:spPr/>
      <dgm:t>
        <a:bodyPr/>
        <a:lstStyle/>
        <a:p>
          <a:endParaRPr lang="en-US"/>
        </a:p>
      </dgm:t>
    </dgm:pt>
    <dgm:pt modelId="{EB2476F8-911E-134D-B8DC-218850175180}" type="sibTrans" cxnId="{3A5F3AE1-E397-E441-BE25-63B6D131997B}">
      <dgm:prSet>
        <dgm:style>
          <a:lnRef idx="1">
            <a:schemeClr val="dk1"/>
          </a:lnRef>
          <a:fillRef idx="3">
            <a:schemeClr val="dk1"/>
          </a:fillRef>
          <a:effectRef idx="2">
            <a:schemeClr val="dk1"/>
          </a:effectRef>
          <a:fontRef idx="minor">
            <a:schemeClr val="lt1"/>
          </a:fontRef>
        </dgm:style>
      </dgm:prSet>
      <dgm:spPr/>
      <dgm:t>
        <a:bodyPr/>
        <a:lstStyle/>
        <a:p>
          <a:endParaRPr lang="en-US"/>
        </a:p>
      </dgm:t>
    </dgm:pt>
    <dgm:pt modelId="{7B7D7321-33D0-2C45-B0D1-6AFE5D818BF8}">
      <dgm:prSet phldrT="[Text]" custT="1"/>
      <dgm:spPr/>
      <dgm:t>
        <a:bodyPr/>
        <a:lstStyle/>
        <a:p>
          <a:r>
            <a:rPr lang="en-US" sz="1500" b="1" dirty="0" smtClean="0">
              <a:solidFill>
                <a:srgbClr val="000000"/>
              </a:solidFill>
            </a:rPr>
            <a:t>Testing</a:t>
          </a:r>
          <a:endParaRPr lang="en-US" sz="1500" b="1" dirty="0">
            <a:solidFill>
              <a:srgbClr val="000000"/>
            </a:solidFill>
          </a:endParaRPr>
        </a:p>
      </dgm:t>
    </dgm:pt>
    <dgm:pt modelId="{B1836104-C550-C743-9071-4267CC14BADB}" type="parTrans" cxnId="{35CB5083-897F-A843-BD16-198540ACCF1B}">
      <dgm:prSet/>
      <dgm:spPr/>
      <dgm:t>
        <a:bodyPr/>
        <a:lstStyle/>
        <a:p>
          <a:endParaRPr lang="en-US"/>
        </a:p>
      </dgm:t>
    </dgm:pt>
    <dgm:pt modelId="{F8494A53-CA1E-4A47-BE45-21C951B4C9A3}" type="sibTrans" cxnId="{35CB5083-897F-A843-BD16-198540ACCF1B}">
      <dgm:prSet>
        <dgm:style>
          <a:lnRef idx="1">
            <a:schemeClr val="dk1"/>
          </a:lnRef>
          <a:fillRef idx="3">
            <a:schemeClr val="dk1"/>
          </a:fillRef>
          <a:effectRef idx="2">
            <a:schemeClr val="dk1"/>
          </a:effectRef>
          <a:fontRef idx="minor">
            <a:schemeClr val="lt1"/>
          </a:fontRef>
        </dgm:style>
      </dgm:prSet>
      <dgm:spPr/>
      <dgm:t>
        <a:bodyPr/>
        <a:lstStyle/>
        <a:p>
          <a:endParaRPr lang="en-US"/>
        </a:p>
      </dgm:t>
    </dgm:pt>
    <dgm:pt modelId="{21E70511-3889-E34F-82DF-1BF2B5DFCA63}">
      <dgm:prSet phldrT="[Text]" custT="1"/>
      <dgm:spPr/>
      <dgm:t>
        <a:bodyPr/>
        <a:lstStyle/>
        <a:p>
          <a:r>
            <a:rPr lang="en-US" sz="1500" b="1" dirty="0" smtClean="0">
              <a:solidFill>
                <a:srgbClr val="000000"/>
              </a:solidFill>
            </a:rPr>
            <a:t>Field data collection</a:t>
          </a:r>
          <a:endParaRPr lang="en-US" sz="1500" b="1" dirty="0">
            <a:solidFill>
              <a:srgbClr val="000000"/>
            </a:solidFill>
          </a:endParaRPr>
        </a:p>
      </dgm:t>
    </dgm:pt>
    <dgm:pt modelId="{AC247F31-92DC-8049-B00E-A5C9CC94635C}" type="parTrans" cxnId="{B260B69E-8C2C-3149-AF0E-90D32CAE5EC8}">
      <dgm:prSet/>
      <dgm:spPr/>
      <dgm:t>
        <a:bodyPr/>
        <a:lstStyle/>
        <a:p>
          <a:endParaRPr lang="en-US"/>
        </a:p>
      </dgm:t>
    </dgm:pt>
    <dgm:pt modelId="{726D6970-F6C9-1B4A-B482-E7225F160684}" type="sibTrans" cxnId="{B260B69E-8C2C-3149-AF0E-90D32CAE5EC8}">
      <dgm:prSet>
        <dgm:style>
          <a:lnRef idx="1">
            <a:schemeClr val="dk1"/>
          </a:lnRef>
          <a:fillRef idx="3">
            <a:schemeClr val="dk1"/>
          </a:fillRef>
          <a:effectRef idx="2">
            <a:schemeClr val="dk1"/>
          </a:effectRef>
          <a:fontRef idx="minor">
            <a:schemeClr val="lt1"/>
          </a:fontRef>
        </dgm:style>
      </dgm:prSet>
      <dgm:spPr/>
      <dgm:t>
        <a:bodyPr/>
        <a:lstStyle/>
        <a:p>
          <a:endParaRPr lang="en-US"/>
        </a:p>
      </dgm:t>
    </dgm:pt>
    <dgm:pt modelId="{2C551C51-22AC-4941-98BE-F9A092671F3E}">
      <dgm:prSet phldrT="[Text]" custT="1"/>
      <dgm:spPr/>
      <dgm:t>
        <a:bodyPr/>
        <a:lstStyle/>
        <a:p>
          <a:r>
            <a:rPr lang="en-US" sz="1500" b="1" dirty="0" smtClean="0">
              <a:solidFill>
                <a:srgbClr val="000000"/>
              </a:solidFill>
            </a:rPr>
            <a:t>Data entry and Analysis</a:t>
          </a:r>
          <a:endParaRPr lang="en-US" sz="1500" b="1" dirty="0">
            <a:solidFill>
              <a:srgbClr val="000000"/>
            </a:solidFill>
          </a:endParaRPr>
        </a:p>
      </dgm:t>
    </dgm:pt>
    <dgm:pt modelId="{0F139B07-8AD8-ED48-ACE3-2FFB63E63301}" type="parTrans" cxnId="{90C97C3F-59DD-7F48-9DE4-5ED8BF17BEE8}">
      <dgm:prSet/>
      <dgm:spPr/>
      <dgm:t>
        <a:bodyPr/>
        <a:lstStyle/>
        <a:p>
          <a:endParaRPr lang="en-US"/>
        </a:p>
      </dgm:t>
    </dgm:pt>
    <dgm:pt modelId="{85E27FC1-089F-FA45-8A58-8DFE47F0964A}" type="sibTrans" cxnId="{90C97C3F-59DD-7F48-9DE4-5ED8BF17BEE8}">
      <dgm:prSet>
        <dgm:style>
          <a:lnRef idx="1">
            <a:schemeClr val="dk1"/>
          </a:lnRef>
          <a:fillRef idx="3">
            <a:schemeClr val="dk1"/>
          </a:fillRef>
          <a:effectRef idx="2">
            <a:schemeClr val="dk1"/>
          </a:effectRef>
          <a:fontRef idx="minor">
            <a:schemeClr val="lt1"/>
          </a:fontRef>
        </dgm:style>
      </dgm:prSet>
      <dgm:spPr/>
      <dgm:t>
        <a:bodyPr/>
        <a:lstStyle/>
        <a:p>
          <a:endParaRPr lang="en-US"/>
        </a:p>
      </dgm:t>
    </dgm:pt>
    <dgm:pt modelId="{691193BA-431B-EE44-85B4-D30205A294D2}">
      <dgm:prSet phldrT="[Text]" custT="1"/>
      <dgm:spPr/>
      <dgm:t>
        <a:bodyPr/>
        <a:lstStyle/>
        <a:p>
          <a:r>
            <a:rPr lang="en-US" sz="1500" b="1" dirty="0" smtClean="0">
              <a:solidFill>
                <a:srgbClr val="000000"/>
              </a:solidFill>
            </a:rPr>
            <a:t>Reporting and Dissemination</a:t>
          </a:r>
          <a:endParaRPr lang="en-US" sz="1500" b="1" dirty="0">
            <a:solidFill>
              <a:srgbClr val="000000"/>
            </a:solidFill>
          </a:endParaRPr>
        </a:p>
      </dgm:t>
    </dgm:pt>
    <dgm:pt modelId="{A3CAA19D-1FF0-BE47-8E9E-58DA15032BBD}" type="parTrans" cxnId="{041CEFEB-6524-0E4A-ACF7-51AF294E5D14}">
      <dgm:prSet/>
      <dgm:spPr/>
      <dgm:t>
        <a:bodyPr/>
        <a:lstStyle/>
        <a:p>
          <a:endParaRPr lang="en-US"/>
        </a:p>
      </dgm:t>
    </dgm:pt>
    <dgm:pt modelId="{131E8441-0D17-334D-B566-09BD3759197C}" type="sibTrans" cxnId="{041CEFEB-6524-0E4A-ACF7-51AF294E5D14}">
      <dgm:prSet/>
      <dgm:spPr/>
      <dgm:t>
        <a:bodyPr/>
        <a:lstStyle/>
        <a:p>
          <a:endParaRPr lang="en-US"/>
        </a:p>
      </dgm:t>
    </dgm:pt>
    <dgm:pt modelId="{D738CFD9-7AA0-F94E-AAF0-222020EAFD8C}" type="pres">
      <dgm:prSet presAssocID="{61132783-E982-E74B-8B0E-109D6C21260C}" presName="Name0" presStyleCnt="0">
        <dgm:presLayoutVars>
          <dgm:dir/>
          <dgm:resizeHandles val="exact"/>
        </dgm:presLayoutVars>
      </dgm:prSet>
      <dgm:spPr/>
    </dgm:pt>
    <dgm:pt modelId="{8D0B957C-4773-B148-8D1C-606D3167FD1C}" type="pres">
      <dgm:prSet presAssocID="{18BD450D-2B3C-734C-B865-7555544DA6FF}" presName="node" presStyleLbl="node1" presStyleIdx="0" presStyleCnt="5" custScaleX="92493" custScaleY="98908">
        <dgm:presLayoutVars>
          <dgm:bulletEnabled val="1"/>
        </dgm:presLayoutVars>
      </dgm:prSet>
      <dgm:spPr/>
      <dgm:t>
        <a:bodyPr/>
        <a:lstStyle/>
        <a:p>
          <a:endParaRPr lang="en-US"/>
        </a:p>
      </dgm:t>
    </dgm:pt>
    <dgm:pt modelId="{46A98E2F-669C-094D-9DD1-29CAACA7B949}" type="pres">
      <dgm:prSet presAssocID="{EB2476F8-911E-134D-B8DC-218850175180}" presName="sibTrans" presStyleLbl="sibTrans2D1" presStyleIdx="0" presStyleCnt="4"/>
      <dgm:spPr/>
      <dgm:t>
        <a:bodyPr/>
        <a:lstStyle/>
        <a:p>
          <a:endParaRPr lang="en-US"/>
        </a:p>
      </dgm:t>
    </dgm:pt>
    <dgm:pt modelId="{C62F2600-B5CF-CB44-9326-C93F7F8E65D4}" type="pres">
      <dgm:prSet presAssocID="{EB2476F8-911E-134D-B8DC-218850175180}" presName="connectorText" presStyleLbl="sibTrans2D1" presStyleIdx="0" presStyleCnt="4"/>
      <dgm:spPr/>
      <dgm:t>
        <a:bodyPr/>
        <a:lstStyle/>
        <a:p>
          <a:endParaRPr lang="en-US"/>
        </a:p>
      </dgm:t>
    </dgm:pt>
    <dgm:pt modelId="{29297697-9DE5-A54C-98DE-3F672B2FE2E5}" type="pres">
      <dgm:prSet presAssocID="{7B7D7321-33D0-2C45-B0D1-6AFE5D818BF8}" presName="node" presStyleLbl="node1" presStyleIdx="1" presStyleCnt="5" custScaleY="38571">
        <dgm:presLayoutVars>
          <dgm:bulletEnabled val="1"/>
        </dgm:presLayoutVars>
      </dgm:prSet>
      <dgm:spPr/>
      <dgm:t>
        <a:bodyPr/>
        <a:lstStyle/>
        <a:p>
          <a:endParaRPr lang="en-US"/>
        </a:p>
      </dgm:t>
    </dgm:pt>
    <dgm:pt modelId="{8EE75D63-300D-EE4E-92C0-8EBCFC3D04E6}" type="pres">
      <dgm:prSet presAssocID="{F8494A53-CA1E-4A47-BE45-21C951B4C9A3}" presName="sibTrans" presStyleLbl="sibTrans2D1" presStyleIdx="1" presStyleCnt="4"/>
      <dgm:spPr/>
      <dgm:t>
        <a:bodyPr/>
        <a:lstStyle/>
        <a:p>
          <a:endParaRPr lang="en-US"/>
        </a:p>
      </dgm:t>
    </dgm:pt>
    <dgm:pt modelId="{6D57BE9D-A796-FA46-A8E1-7A6A63865039}" type="pres">
      <dgm:prSet presAssocID="{F8494A53-CA1E-4A47-BE45-21C951B4C9A3}" presName="connectorText" presStyleLbl="sibTrans2D1" presStyleIdx="1" presStyleCnt="4"/>
      <dgm:spPr/>
      <dgm:t>
        <a:bodyPr/>
        <a:lstStyle/>
        <a:p>
          <a:endParaRPr lang="en-US"/>
        </a:p>
      </dgm:t>
    </dgm:pt>
    <dgm:pt modelId="{B259C5DD-26AE-674F-BEC4-3739C12CE7A2}" type="pres">
      <dgm:prSet presAssocID="{21E70511-3889-E34F-82DF-1BF2B5DFCA63}" presName="node" presStyleLbl="node1" presStyleIdx="2" presStyleCnt="5">
        <dgm:presLayoutVars>
          <dgm:bulletEnabled val="1"/>
        </dgm:presLayoutVars>
      </dgm:prSet>
      <dgm:spPr/>
      <dgm:t>
        <a:bodyPr/>
        <a:lstStyle/>
        <a:p>
          <a:endParaRPr lang="en-US"/>
        </a:p>
      </dgm:t>
    </dgm:pt>
    <dgm:pt modelId="{2D77A7F9-1A37-D347-AA00-B5193792C2D6}" type="pres">
      <dgm:prSet presAssocID="{726D6970-F6C9-1B4A-B482-E7225F160684}" presName="sibTrans" presStyleLbl="sibTrans2D1" presStyleIdx="2" presStyleCnt="4"/>
      <dgm:spPr/>
      <dgm:t>
        <a:bodyPr/>
        <a:lstStyle/>
        <a:p>
          <a:endParaRPr lang="en-US"/>
        </a:p>
      </dgm:t>
    </dgm:pt>
    <dgm:pt modelId="{BDF448A7-4E4A-6A4A-AA85-EBCA69D4DAE7}" type="pres">
      <dgm:prSet presAssocID="{726D6970-F6C9-1B4A-B482-E7225F160684}" presName="connectorText" presStyleLbl="sibTrans2D1" presStyleIdx="2" presStyleCnt="4"/>
      <dgm:spPr/>
      <dgm:t>
        <a:bodyPr/>
        <a:lstStyle/>
        <a:p>
          <a:endParaRPr lang="en-US"/>
        </a:p>
      </dgm:t>
    </dgm:pt>
    <dgm:pt modelId="{C7A391E0-C01E-874D-83D1-16B4F9FE2CC9}" type="pres">
      <dgm:prSet presAssocID="{2C551C51-22AC-4941-98BE-F9A092671F3E}" presName="node" presStyleLbl="node1" presStyleIdx="3" presStyleCnt="5" custScaleX="86455">
        <dgm:presLayoutVars>
          <dgm:bulletEnabled val="1"/>
        </dgm:presLayoutVars>
      </dgm:prSet>
      <dgm:spPr/>
      <dgm:t>
        <a:bodyPr/>
        <a:lstStyle/>
        <a:p>
          <a:endParaRPr lang="en-US"/>
        </a:p>
      </dgm:t>
    </dgm:pt>
    <dgm:pt modelId="{0561357B-5762-CF4D-8ACB-C7FA3B28169E}" type="pres">
      <dgm:prSet presAssocID="{85E27FC1-089F-FA45-8A58-8DFE47F0964A}" presName="sibTrans" presStyleLbl="sibTrans2D1" presStyleIdx="3" presStyleCnt="4"/>
      <dgm:spPr/>
      <dgm:t>
        <a:bodyPr/>
        <a:lstStyle/>
        <a:p>
          <a:endParaRPr lang="en-US"/>
        </a:p>
      </dgm:t>
    </dgm:pt>
    <dgm:pt modelId="{15C77E43-448E-6D44-BB2E-183E44DD33EB}" type="pres">
      <dgm:prSet presAssocID="{85E27FC1-089F-FA45-8A58-8DFE47F0964A}" presName="connectorText" presStyleLbl="sibTrans2D1" presStyleIdx="3" presStyleCnt="4"/>
      <dgm:spPr/>
      <dgm:t>
        <a:bodyPr/>
        <a:lstStyle/>
        <a:p>
          <a:endParaRPr lang="en-US"/>
        </a:p>
      </dgm:t>
    </dgm:pt>
    <dgm:pt modelId="{EB95F955-EBC1-FF4D-A760-3FD132A630A7}" type="pres">
      <dgm:prSet presAssocID="{691193BA-431B-EE44-85B4-D30205A294D2}" presName="node" presStyleLbl="node1" presStyleIdx="4" presStyleCnt="5" custScaleX="79320">
        <dgm:presLayoutVars>
          <dgm:bulletEnabled val="1"/>
        </dgm:presLayoutVars>
      </dgm:prSet>
      <dgm:spPr/>
      <dgm:t>
        <a:bodyPr/>
        <a:lstStyle/>
        <a:p>
          <a:endParaRPr lang="en-US"/>
        </a:p>
      </dgm:t>
    </dgm:pt>
  </dgm:ptLst>
  <dgm:cxnLst>
    <dgm:cxn modelId="{86AE5FB4-2090-3941-A54E-9CFB918D5B77}" type="presOf" srcId="{726D6970-F6C9-1B4A-B482-E7225F160684}" destId="{BDF448A7-4E4A-6A4A-AA85-EBCA69D4DAE7}" srcOrd="1" destOrd="0" presId="urn:microsoft.com/office/officeart/2005/8/layout/process1"/>
    <dgm:cxn modelId="{B260B69E-8C2C-3149-AF0E-90D32CAE5EC8}" srcId="{61132783-E982-E74B-8B0E-109D6C21260C}" destId="{21E70511-3889-E34F-82DF-1BF2B5DFCA63}" srcOrd="2" destOrd="0" parTransId="{AC247F31-92DC-8049-B00E-A5C9CC94635C}" sibTransId="{726D6970-F6C9-1B4A-B482-E7225F160684}"/>
    <dgm:cxn modelId="{93FA02E0-1AB6-EE40-9B5E-94B2B546C5A6}" type="presOf" srcId="{EB2476F8-911E-134D-B8DC-218850175180}" destId="{C62F2600-B5CF-CB44-9326-C93F7F8E65D4}" srcOrd="1" destOrd="0" presId="urn:microsoft.com/office/officeart/2005/8/layout/process1"/>
    <dgm:cxn modelId="{E60235B1-8152-BC4A-90AB-92369A3D37E2}" type="presOf" srcId="{F8494A53-CA1E-4A47-BE45-21C951B4C9A3}" destId="{6D57BE9D-A796-FA46-A8E1-7A6A63865039}" srcOrd="1" destOrd="0" presId="urn:microsoft.com/office/officeart/2005/8/layout/process1"/>
    <dgm:cxn modelId="{9CA2254A-A3E7-5741-8138-B22D6C7F28CA}" type="presOf" srcId="{2C551C51-22AC-4941-98BE-F9A092671F3E}" destId="{C7A391E0-C01E-874D-83D1-16B4F9FE2CC9}" srcOrd="0" destOrd="0" presId="urn:microsoft.com/office/officeart/2005/8/layout/process1"/>
    <dgm:cxn modelId="{041CEFEB-6524-0E4A-ACF7-51AF294E5D14}" srcId="{61132783-E982-E74B-8B0E-109D6C21260C}" destId="{691193BA-431B-EE44-85B4-D30205A294D2}" srcOrd="4" destOrd="0" parTransId="{A3CAA19D-1FF0-BE47-8E9E-58DA15032BBD}" sibTransId="{131E8441-0D17-334D-B566-09BD3759197C}"/>
    <dgm:cxn modelId="{24C52ECD-8243-8747-99B3-EAD0DD7CF221}" type="presOf" srcId="{EB2476F8-911E-134D-B8DC-218850175180}" destId="{46A98E2F-669C-094D-9DD1-29CAACA7B949}" srcOrd="0" destOrd="0" presId="urn:microsoft.com/office/officeart/2005/8/layout/process1"/>
    <dgm:cxn modelId="{EEF6BD6C-2825-2A47-A54D-C9601921F37B}" type="presOf" srcId="{691193BA-431B-EE44-85B4-D30205A294D2}" destId="{EB95F955-EBC1-FF4D-A760-3FD132A630A7}" srcOrd="0" destOrd="0" presId="urn:microsoft.com/office/officeart/2005/8/layout/process1"/>
    <dgm:cxn modelId="{35CB5083-897F-A843-BD16-198540ACCF1B}" srcId="{61132783-E982-E74B-8B0E-109D6C21260C}" destId="{7B7D7321-33D0-2C45-B0D1-6AFE5D818BF8}" srcOrd="1" destOrd="0" parTransId="{B1836104-C550-C743-9071-4267CC14BADB}" sibTransId="{F8494A53-CA1E-4A47-BE45-21C951B4C9A3}"/>
    <dgm:cxn modelId="{F6C7E7E6-1442-E44E-A678-7811BAC4DAEF}" type="presOf" srcId="{61132783-E982-E74B-8B0E-109D6C21260C}" destId="{D738CFD9-7AA0-F94E-AAF0-222020EAFD8C}" srcOrd="0" destOrd="0" presId="urn:microsoft.com/office/officeart/2005/8/layout/process1"/>
    <dgm:cxn modelId="{26F0B546-4A4D-F74A-91CA-580839A4F4F6}" type="presOf" srcId="{7B7D7321-33D0-2C45-B0D1-6AFE5D818BF8}" destId="{29297697-9DE5-A54C-98DE-3F672B2FE2E5}" srcOrd="0" destOrd="0" presId="urn:microsoft.com/office/officeart/2005/8/layout/process1"/>
    <dgm:cxn modelId="{5D8183D5-F00D-5E4E-AC78-EEB7DEF66981}" type="presOf" srcId="{F8494A53-CA1E-4A47-BE45-21C951B4C9A3}" destId="{8EE75D63-300D-EE4E-92C0-8EBCFC3D04E6}" srcOrd="0" destOrd="0" presId="urn:microsoft.com/office/officeart/2005/8/layout/process1"/>
    <dgm:cxn modelId="{3A5F3AE1-E397-E441-BE25-63B6D131997B}" srcId="{61132783-E982-E74B-8B0E-109D6C21260C}" destId="{18BD450D-2B3C-734C-B865-7555544DA6FF}" srcOrd="0" destOrd="0" parTransId="{8DB9CDCD-40D5-834A-A477-F133813FFD3B}" sibTransId="{EB2476F8-911E-134D-B8DC-218850175180}"/>
    <dgm:cxn modelId="{90C97C3F-59DD-7F48-9DE4-5ED8BF17BEE8}" srcId="{61132783-E982-E74B-8B0E-109D6C21260C}" destId="{2C551C51-22AC-4941-98BE-F9A092671F3E}" srcOrd="3" destOrd="0" parTransId="{0F139B07-8AD8-ED48-ACE3-2FFB63E63301}" sibTransId="{85E27FC1-089F-FA45-8A58-8DFE47F0964A}"/>
    <dgm:cxn modelId="{AA2457D4-6829-7642-9B09-AD29E4015D3C}" type="presOf" srcId="{85E27FC1-089F-FA45-8A58-8DFE47F0964A}" destId="{15C77E43-448E-6D44-BB2E-183E44DD33EB}" srcOrd="1" destOrd="0" presId="urn:microsoft.com/office/officeart/2005/8/layout/process1"/>
    <dgm:cxn modelId="{E4D02033-4E8F-F544-B9BC-53B2CAF02F19}" type="presOf" srcId="{18BD450D-2B3C-734C-B865-7555544DA6FF}" destId="{8D0B957C-4773-B148-8D1C-606D3167FD1C}" srcOrd="0" destOrd="0" presId="urn:microsoft.com/office/officeart/2005/8/layout/process1"/>
    <dgm:cxn modelId="{18E7AF4D-0838-CE45-A426-79BFA6AD864F}" type="presOf" srcId="{85E27FC1-089F-FA45-8A58-8DFE47F0964A}" destId="{0561357B-5762-CF4D-8ACB-C7FA3B28169E}" srcOrd="0" destOrd="0" presId="urn:microsoft.com/office/officeart/2005/8/layout/process1"/>
    <dgm:cxn modelId="{3FD74AA9-B9E2-EA40-9BB4-EC3FD12EC60A}" type="presOf" srcId="{21E70511-3889-E34F-82DF-1BF2B5DFCA63}" destId="{B259C5DD-26AE-674F-BEC4-3739C12CE7A2}" srcOrd="0" destOrd="0" presId="urn:microsoft.com/office/officeart/2005/8/layout/process1"/>
    <dgm:cxn modelId="{BCF712A0-2DE1-C740-B890-5297E6948EF2}" type="presOf" srcId="{726D6970-F6C9-1B4A-B482-E7225F160684}" destId="{2D77A7F9-1A37-D347-AA00-B5193792C2D6}" srcOrd="0" destOrd="0" presId="urn:microsoft.com/office/officeart/2005/8/layout/process1"/>
    <dgm:cxn modelId="{279FC4D9-B1BA-2847-938D-B0FB5AD9502E}" type="presParOf" srcId="{D738CFD9-7AA0-F94E-AAF0-222020EAFD8C}" destId="{8D0B957C-4773-B148-8D1C-606D3167FD1C}" srcOrd="0" destOrd="0" presId="urn:microsoft.com/office/officeart/2005/8/layout/process1"/>
    <dgm:cxn modelId="{BAA99561-6459-154B-AA45-EA1F9DEDA546}" type="presParOf" srcId="{D738CFD9-7AA0-F94E-AAF0-222020EAFD8C}" destId="{46A98E2F-669C-094D-9DD1-29CAACA7B949}" srcOrd="1" destOrd="0" presId="urn:microsoft.com/office/officeart/2005/8/layout/process1"/>
    <dgm:cxn modelId="{D9E80972-1CE5-0442-8B6E-9A23EB7E6984}" type="presParOf" srcId="{46A98E2F-669C-094D-9DD1-29CAACA7B949}" destId="{C62F2600-B5CF-CB44-9326-C93F7F8E65D4}" srcOrd="0" destOrd="0" presId="urn:microsoft.com/office/officeart/2005/8/layout/process1"/>
    <dgm:cxn modelId="{75F1CB2D-FCA3-3546-8BF5-3CE33C6DF60F}" type="presParOf" srcId="{D738CFD9-7AA0-F94E-AAF0-222020EAFD8C}" destId="{29297697-9DE5-A54C-98DE-3F672B2FE2E5}" srcOrd="2" destOrd="0" presId="urn:microsoft.com/office/officeart/2005/8/layout/process1"/>
    <dgm:cxn modelId="{AF2ABFD3-647E-0840-950C-7368D78AAB65}" type="presParOf" srcId="{D738CFD9-7AA0-F94E-AAF0-222020EAFD8C}" destId="{8EE75D63-300D-EE4E-92C0-8EBCFC3D04E6}" srcOrd="3" destOrd="0" presId="urn:microsoft.com/office/officeart/2005/8/layout/process1"/>
    <dgm:cxn modelId="{9D50F892-51F4-9D40-89C7-251089AD8AD4}" type="presParOf" srcId="{8EE75D63-300D-EE4E-92C0-8EBCFC3D04E6}" destId="{6D57BE9D-A796-FA46-A8E1-7A6A63865039}" srcOrd="0" destOrd="0" presId="urn:microsoft.com/office/officeart/2005/8/layout/process1"/>
    <dgm:cxn modelId="{0E89D698-A271-2945-86E1-CEA7A3A0A71F}" type="presParOf" srcId="{D738CFD9-7AA0-F94E-AAF0-222020EAFD8C}" destId="{B259C5DD-26AE-674F-BEC4-3739C12CE7A2}" srcOrd="4" destOrd="0" presId="urn:microsoft.com/office/officeart/2005/8/layout/process1"/>
    <dgm:cxn modelId="{7F1257AF-9557-7241-883B-1E4724B303A1}" type="presParOf" srcId="{D738CFD9-7AA0-F94E-AAF0-222020EAFD8C}" destId="{2D77A7F9-1A37-D347-AA00-B5193792C2D6}" srcOrd="5" destOrd="0" presId="urn:microsoft.com/office/officeart/2005/8/layout/process1"/>
    <dgm:cxn modelId="{B40C1C9B-00A8-A849-8F96-53886275E093}" type="presParOf" srcId="{2D77A7F9-1A37-D347-AA00-B5193792C2D6}" destId="{BDF448A7-4E4A-6A4A-AA85-EBCA69D4DAE7}" srcOrd="0" destOrd="0" presId="urn:microsoft.com/office/officeart/2005/8/layout/process1"/>
    <dgm:cxn modelId="{A6924E56-F83A-0D49-99A8-894CF042154C}" type="presParOf" srcId="{D738CFD9-7AA0-F94E-AAF0-222020EAFD8C}" destId="{C7A391E0-C01E-874D-83D1-16B4F9FE2CC9}" srcOrd="6" destOrd="0" presId="urn:microsoft.com/office/officeart/2005/8/layout/process1"/>
    <dgm:cxn modelId="{3C827D1E-E6D8-BD45-8B9D-344807562C9A}" type="presParOf" srcId="{D738CFD9-7AA0-F94E-AAF0-222020EAFD8C}" destId="{0561357B-5762-CF4D-8ACB-C7FA3B28169E}" srcOrd="7" destOrd="0" presId="urn:microsoft.com/office/officeart/2005/8/layout/process1"/>
    <dgm:cxn modelId="{AD9CA78A-012D-B548-B14B-327325155424}" type="presParOf" srcId="{0561357B-5762-CF4D-8ACB-C7FA3B28169E}" destId="{15C77E43-448E-6D44-BB2E-183E44DD33EB}" srcOrd="0" destOrd="0" presId="urn:microsoft.com/office/officeart/2005/8/layout/process1"/>
    <dgm:cxn modelId="{3EDEA408-5E53-9741-BA8F-D43FBA14B7E0}" type="presParOf" srcId="{D738CFD9-7AA0-F94E-AAF0-222020EAFD8C}" destId="{EB95F955-EBC1-FF4D-A760-3FD132A630A7}"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B957C-4773-B148-8D1C-606D3167FD1C}">
      <dsp:nvSpPr>
        <dsp:cNvPr id="0" name=""/>
        <dsp:cNvSpPr/>
      </dsp:nvSpPr>
      <dsp:spPr>
        <a:xfrm>
          <a:off x="7735" y="1743275"/>
          <a:ext cx="1339903" cy="103941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Planning and Designing</a:t>
          </a:r>
          <a:endParaRPr lang="en-US" sz="1500" b="1" kern="1200" dirty="0">
            <a:solidFill>
              <a:schemeClr val="tx1"/>
            </a:solidFill>
          </a:endParaRPr>
        </a:p>
      </dsp:txBody>
      <dsp:txXfrm>
        <a:off x="38178" y="1773718"/>
        <a:ext cx="1279017" cy="978526"/>
      </dsp:txXfrm>
    </dsp:sp>
    <dsp:sp modelId="{46A98E2F-669C-094D-9DD1-29CAACA7B949}">
      <dsp:nvSpPr>
        <dsp:cNvPr id="0" name=""/>
        <dsp:cNvSpPr/>
      </dsp:nvSpPr>
      <dsp:spPr>
        <a:xfrm>
          <a:off x="1492504" y="2083348"/>
          <a:ext cx="307114" cy="359266"/>
        </a:xfrm>
        <a:prstGeom prst="rightArrow">
          <a:avLst>
            <a:gd name="adj1" fmla="val 60000"/>
            <a:gd name="adj2" fmla="val 50000"/>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492504" y="2155201"/>
        <a:ext cx="214980" cy="215560"/>
      </dsp:txXfrm>
    </dsp:sp>
    <dsp:sp modelId="{29297697-9DE5-A54C-98DE-3F672B2FE2E5}">
      <dsp:nvSpPr>
        <dsp:cNvPr id="0" name=""/>
        <dsp:cNvSpPr/>
      </dsp:nvSpPr>
      <dsp:spPr>
        <a:xfrm>
          <a:off x="1927100" y="2060312"/>
          <a:ext cx="1448653" cy="40533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Testing</a:t>
          </a:r>
          <a:endParaRPr lang="en-US" sz="1500" b="1" kern="1200" dirty="0">
            <a:solidFill>
              <a:srgbClr val="000000"/>
            </a:solidFill>
          </a:endParaRPr>
        </a:p>
      </dsp:txBody>
      <dsp:txXfrm>
        <a:off x="1938972" y="2072184"/>
        <a:ext cx="1424909" cy="381594"/>
      </dsp:txXfrm>
    </dsp:sp>
    <dsp:sp modelId="{8EE75D63-300D-EE4E-92C0-8EBCFC3D04E6}">
      <dsp:nvSpPr>
        <dsp:cNvPr id="0" name=""/>
        <dsp:cNvSpPr/>
      </dsp:nvSpPr>
      <dsp:spPr>
        <a:xfrm>
          <a:off x="3520619" y="2083348"/>
          <a:ext cx="307114" cy="359266"/>
        </a:xfrm>
        <a:prstGeom prst="rightArrow">
          <a:avLst>
            <a:gd name="adj1" fmla="val 60000"/>
            <a:gd name="adj2" fmla="val 50000"/>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520619" y="2155201"/>
        <a:ext cx="214980" cy="215560"/>
      </dsp:txXfrm>
    </dsp:sp>
    <dsp:sp modelId="{B259C5DD-26AE-674F-BEC4-3739C12CE7A2}">
      <dsp:nvSpPr>
        <dsp:cNvPr id="0" name=""/>
        <dsp:cNvSpPr/>
      </dsp:nvSpPr>
      <dsp:spPr>
        <a:xfrm>
          <a:off x="3955215" y="1737537"/>
          <a:ext cx="1448653" cy="105088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Field data collection</a:t>
          </a:r>
          <a:endParaRPr lang="en-US" sz="1500" b="1" kern="1200" dirty="0">
            <a:solidFill>
              <a:srgbClr val="000000"/>
            </a:solidFill>
          </a:endParaRPr>
        </a:p>
      </dsp:txBody>
      <dsp:txXfrm>
        <a:off x="3985994" y="1768316"/>
        <a:ext cx="1387095" cy="989330"/>
      </dsp:txXfrm>
    </dsp:sp>
    <dsp:sp modelId="{2D77A7F9-1A37-D347-AA00-B5193792C2D6}">
      <dsp:nvSpPr>
        <dsp:cNvPr id="0" name=""/>
        <dsp:cNvSpPr/>
      </dsp:nvSpPr>
      <dsp:spPr>
        <a:xfrm>
          <a:off x="5548734" y="2083348"/>
          <a:ext cx="307114" cy="359266"/>
        </a:xfrm>
        <a:prstGeom prst="rightArrow">
          <a:avLst>
            <a:gd name="adj1" fmla="val 60000"/>
            <a:gd name="adj2" fmla="val 50000"/>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548734" y="2155201"/>
        <a:ext cx="214980" cy="215560"/>
      </dsp:txXfrm>
    </dsp:sp>
    <dsp:sp modelId="{C7A391E0-C01E-874D-83D1-16B4F9FE2CC9}">
      <dsp:nvSpPr>
        <dsp:cNvPr id="0" name=""/>
        <dsp:cNvSpPr/>
      </dsp:nvSpPr>
      <dsp:spPr>
        <a:xfrm>
          <a:off x="5983330" y="1737537"/>
          <a:ext cx="1252433" cy="105088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Data entry and Analysis</a:t>
          </a:r>
          <a:endParaRPr lang="en-US" sz="1500" b="1" kern="1200" dirty="0">
            <a:solidFill>
              <a:srgbClr val="000000"/>
            </a:solidFill>
          </a:endParaRPr>
        </a:p>
      </dsp:txBody>
      <dsp:txXfrm>
        <a:off x="6014109" y="1768316"/>
        <a:ext cx="1190875" cy="989330"/>
      </dsp:txXfrm>
    </dsp:sp>
    <dsp:sp modelId="{0561357B-5762-CF4D-8ACB-C7FA3B28169E}">
      <dsp:nvSpPr>
        <dsp:cNvPr id="0" name=""/>
        <dsp:cNvSpPr/>
      </dsp:nvSpPr>
      <dsp:spPr>
        <a:xfrm>
          <a:off x="7380629" y="2083348"/>
          <a:ext cx="307114" cy="359266"/>
        </a:xfrm>
        <a:prstGeom prst="rightArrow">
          <a:avLst>
            <a:gd name="adj1" fmla="val 60000"/>
            <a:gd name="adj2" fmla="val 50000"/>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7380629" y="2155201"/>
        <a:ext cx="214980" cy="215560"/>
      </dsp:txXfrm>
    </dsp:sp>
    <dsp:sp modelId="{EB95F955-EBC1-FF4D-A760-3FD132A630A7}">
      <dsp:nvSpPr>
        <dsp:cNvPr id="0" name=""/>
        <dsp:cNvSpPr/>
      </dsp:nvSpPr>
      <dsp:spPr>
        <a:xfrm>
          <a:off x="7815225" y="1737537"/>
          <a:ext cx="1149072" cy="105088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Reporting and Dissemination</a:t>
          </a:r>
          <a:endParaRPr lang="en-US" sz="1500" b="1" kern="1200" dirty="0">
            <a:solidFill>
              <a:srgbClr val="000000"/>
            </a:solidFill>
          </a:endParaRPr>
        </a:p>
      </dsp:txBody>
      <dsp:txXfrm>
        <a:off x="7846004" y="1768316"/>
        <a:ext cx="1087514" cy="98933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D18054-5BE1-D648-B0E0-8AC3D589BB79}" type="datetimeFigureOut">
              <a:rPr lang="en-US" smtClean="0"/>
              <a:t>3/23/17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7A3269-A894-DA4B-8103-003B4E130BD1}" type="slidenum">
              <a:rPr lang="en-US" smtClean="0"/>
              <a:t>‹#›</a:t>
            </a:fld>
            <a:endParaRPr lang="en-US"/>
          </a:p>
        </p:txBody>
      </p:sp>
    </p:spTree>
    <p:extLst>
      <p:ext uri="{BB962C8B-B14F-4D97-AF65-F5344CB8AC3E}">
        <p14:creationId xmlns:p14="http://schemas.microsoft.com/office/powerpoint/2010/main" val="22675310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A3269-A894-DA4B-8103-003B4E130BD1}" type="slidenum">
              <a:rPr lang="en-US" smtClean="0"/>
              <a:t>10</a:t>
            </a:fld>
            <a:endParaRPr lang="en-US"/>
          </a:p>
        </p:txBody>
      </p:sp>
    </p:spTree>
    <p:extLst>
      <p:ext uri="{BB962C8B-B14F-4D97-AF65-F5344CB8AC3E}">
        <p14:creationId xmlns:p14="http://schemas.microsoft.com/office/powerpoint/2010/main" val="2674857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B57CD97C-3346-AB48-A782-733F83CF8B76}" type="slidenum">
              <a:rPr lang="en-US" smtClean="0"/>
              <a:pPr>
                <a:defRPr/>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340144-5236-6249-AE27-67E41DCDA9D5}"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9E3D-4794-4A42-8427-AC1DDE791036}" type="slidenum">
              <a:rPr lang="en-US" smtClean="0"/>
              <a:t>‹#›</a:t>
            </a:fld>
            <a:endParaRPr lang="en-US"/>
          </a:p>
        </p:txBody>
      </p:sp>
    </p:spTree>
    <p:extLst>
      <p:ext uri="{BB962C8B-B14F-4D97-AF65-F5344CB8AC3E}">
        <p14:creationId xmlns:p14="http://schemas.microsoft.com/office/powerpoint/2010/main" val="241618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40144-5236-6249-AE27-67E41DCDA9D5}"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9E3D-4794-4A42-8427-AC1DDE791036}" type="slidenum">
              <a:rPr lang="en-US" smtClean="0"/>
              <a:t>‹#›</a:t>
            </a:fld>
            <a:endParaRPr lang="en-US"/>
          </a:p>
        </p:txBody>
      </p:sp>
    </p:spTree>
    <p:extLst>
      <p:ext uri="{BB962C8B-B14F-4D97-AF65-F5344CB8AC3E}">
        <p14:creationId xmlns:p14="http://schemas.microsoft.com/office/powerpoint/2010/main" val="175720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40144-5236-6249-AE27-67E41DCDA9D5}"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9E3D-4794-4A42-8427-AC1DDE791036}" type="slidenum">
              <a:rPr lang="en-US" smtClean="0"/>
              <a:t>‹#›</a:t>
            </a:fld>
            <a:endParaRPr lang="en-US"/>
          </a:p>
        </p:txBody>
      </p:sp>
    </p:spTree>
    <p:extLst>
      <p:ext uri="{BB962C8B-B14F-4D97-AF65-F5344CB8AC3E}">
        <p14:creationId xmlns:p14="http://schemas.microsoft.com/office/powerpoint/2010/main" val="146618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40144-5236-6249-AE27-67E41DCDA9D5}"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9E3D-4794-4A42-8427-AC1DDE791036}" type="slidenum">
              <a:rPr lang="en-US" smtClean="0"/>
              <a:t>‹#›</a:t>
            </a:fld>
            <a:endParaRPr lang="en-US"/>
          </a:p>
        </p:txBody>
      </p:sp>
    </p:spTree>
    <p:extLst>
      <p:ext uri="{BB962C8B-B14F-4D97-AF65-F5344CB8AC3E}">
        <p14:creationId xmlns:p14="http://schemas.microsoft.com/office/powerpoint/2010/main" val="4007164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340144-5236-6249-AE27-67E41DCDA9D5}"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9E3D-4794-4A42-8427-AC1DDE791036}" type="slidenum">
              <a:rPr lang="en-US" smtClean="0"/>
              <a:t>‹#›</a:t>
            </a:fld>
            <a:endParaRPr lang="en-US"/>
          </a:p>
        </p:txBody>
      </p:sp>
    </p:spTree>
    <p:extLst>
      <p:ext uri="{BB962C8B-B14F-4D97-AF65-F5344CB8AC3E}">
        <p14:creationId xmlns:p14="http://schemas.microsoft.com/office/powerpoint/2010/main" val="470652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40144-5236-6249-AE27-67E41DCDA9D5}" type="datetimeFigureOut">
              <a:rPr lang="en-US" smtClean="0"/>
              <a:t>3/23/17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09E3D-4794-4A42-8427-AC1DDE791036}" type="slidenum">
              <a:rPr lang="en-US" smtClean="0"/>
              <a:t>‹#›</a:t>
            </a:fld>
            <a:endParaRPr lang="en-US"/>
          </a:p>
        </p:txBody>
      </p:sp>
    </p:spTree>
    <p:extLst>
      <p:ext uri="{BB962C8B-B14F-4D97-AF65-F5344CB8AC3E}">
        <p14:creationId xmlns:p14="http://schemas.microsoft.com/office/powerpoint/2010/main" val="2191882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340144-5236-6249-AE27-67E41DCDA9D5}" type="datetimeFigureOut">
              <a:rPr lang="en-US" smtClean="0"/>
              <a:t>3/23/17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809E3D-4794-4A42-8427-AC1DDE791036}" type="slidenum">
              <a:rPr lang="en-US" smtClean="0"/>
              <a:t>‹#›</a:t>
            </a:fld>
            <a:endParaRPr lang="en-US"/>
          </a:p>
        </p:txBody>
      </p:sp>
    </p:spTree>
    <p:extLst>
      <p:ext uri="{BB962C8B-B14F-4D97-AF65-F5344CB8AC3E}">
        <p14:creationId xmlns:p14="http://schemas.microsoft.com/office/powerpoint/2010/main" val="319627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340144-5236-6249-AE27-67E41DCDA9D5}" type="datetimeFigureOut">
              <a:rPr lang="en-US" smtClean="0"/>
              <a:t>3/23/17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809E3D-4794-4A42-8427-AC1DDE791036}" type="slidenum">
              <a:rPr lang="en-US" smtClean="0"/>
              <a:t>‹#›</a:t>
            </a:fld>
            <a:endParaRPr lang="en-US"/>
          </a:p>
        </p:txBody>
      </p:sp>
    </p:spTree>
    <p:extLst>
      <p:ext uri="{BB962C8B-B14F-4D97-AF65-F5344CB8AC3E}">
        <p14:creationId xmlns:p14="http://schemas.microsoft.com/office/powerpoint/2010/main" val="334153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40144-5236-6249-AE27-67E41DCDA9D5}" type="datetimeFigureOut">
              <a:rPr lang="en-US" smtClean="0"/>
              <a:t>3/23/17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809E3D-4794-4A42-8427-AC1DDE791036}" type="slidenum">
              <a:rPr lang="en-US" smtClean="0"/>
              <a:t>‹#›</a:t>
            </a:fld>
            <a:endParaRPr lang="en-US"/>
          </a:p>
        </p:txBody>
      </p:sp>
    </p:spTree>
    <p:extLst>
      <p:ext uri="{BB962C8B-B14F-4D97-AF65-F5344CB8AC3E}">
        <p14:creationId xmlns:p14="http://schemas.microsoft.com/office/powerpoint/2010/main" val="739714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340144-5236-6249-AE27-67E41DCDA9D5}" type="datetimeFigureOut">
              <a:rPr lang="en-US" smtClean="0"/>
              <a:t>3/23/17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09E3D-4794-4A42-8427-AC1DDE791036}" type="slidenum">
              <a:rPr lang="en-US" smtClean="0"/>
              <a:t>‹#›</a:t>
            </a:fld>
            <a:endParaRPr lang="en-US"/>
          </a:p>
        </p:txBody>
      </p:sp>
    </p:spTree>
    <p:extLst>
      <p:ext uri="{BB962C8B-B14F-4D97-AF65-F5344CB8AC3E}">
        <p14:creationId xmlns:p14="http://schemas.microsoft.com/office/powerpoint/2010/main" val="349469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340144-5236-6249-AE27-67E41DCDA9D5}" type="datetimeFigureOut">
              <a:rPr lang="en-US" smtClean="0"/>
              <a:t>3/23/17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09E3D-4794-4A42-8427-AC1DDE791036}" type="slidenum">
              <a:rPr lang="en-US" smtClean="0"/>
              <a:t>‹#›</a:t>
            </a:fld>
            <a:endParaRPr lang="en-US"/>
          </a:p>
        </p:txBody>
      </p:sp>
    </p:spTree>
    <p:extLst>
      <p:ext uri="{BB962C8B-B14F-4D97-AF65-F5344CB8AC3E}">
        <p14:creationId xmlns:p14="http://schemas.microsoft.com/office/powerpoint/2010/main" val="12766636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40144-5236-6249-AE27-67E41DCDA9D5}" type="datetimeFigureOut">
              <a:rPr lang="en-US" smtClean="0"/>
              <a:t>3/23/17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09E3D-4794-4A42-8427-AC1DDE791036}" type="slidenum">
              <a:rPr lang="en-US" smtClean="0"/>
              <a:t>‹#›</a:t>
            </a:fld>
            <a:endParaRPr lang="en-US"/>
          </a:p>
        </p:txBody>
      </p:sp>
    </p:spTree>
    <p:extLst>
      <p:ext uri="{BB962C8B-B14F-4D97-AF65-F5344CB8AC3E}">
        <p14:creationId xmlns:p14="http://schemas.microsoft.com/office/powerpoint/2010/main" val="1375122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kobotoolbox.org/" TargetMode="External"/><Relationship Id="rId4" Type="http://schemas.openxmlformats.org/officeDocument/2006/relationships/hyperlink" Target="http://home.magpi.com/" TargetMode="External"/><Relationship Id="rId5" Type="http://schemas.openxmlformats.org/officeDocument/2006/relationships/hyperlink" Target="https://www.harvestyourdata.com" TargetMode="External"/><Relationship Id="rId1" Type="http://schemas.openxmlformats.org/officeDocument/2006/relationships/slideLayout" Target="../slideLayouts/slideLayout2.xml"/><Relationship Id="rId2" Type="http://schemas.openxmlformats.org/officeDocument/2006/relationships/hyperlink" Target="https://www.surveymonkey.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kobotoolbox.org/" TargetMode="Externa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hyperlink" Target="https://play.google.com/store/apps/details?id=org.koboc.collect.android&amp;hl=en" TargetMode="External"/><Relationship Id="rId4" Type="http://schemas.openxmlformats.org/officeDocument/2006/relationships/hyperlink" Target="https://kc.kobotoolbox.org/ppm"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kf.kobotoolbox.org/form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bile-phon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3188"/>
            <a:ext cx="9144000" cy="6344811"/>
          </a:xfrm>
          <a:prstGeom prst="rect">
            <a:avLst/>
          </a:prstGeom>
        </p:spPr>
      </p:pic>
      <p:sp>
        <p:nvSpPr>
          <p:cNvPr id="2" name="Title 1"/>
          <p:cNvSpPr>
            <a:spLocks noGrp="1"/>
          </p:cNvSpPr>
          <p:nvPr>
            <p:ph type="title"/>
          </p:nvPr>
        </p:nvSpPr>
        <p:spPr>
          <a:xfrm>
            <a:off x="822325" y="214405"/>
            <a:ext cx="7521575" cy="549275"/>
          </a:xfrm>
        </p:spPr>
        <p:txBody>
          <a:bodyPr>
            <a:normAutofit fontScale="90000"/>
          </a:bodyPr>
          <a:lstStyle/>
          <a:p>
            <a:pPr algn="ctr">
              <a:defRPr/>
            </a:pPr>
            <a:r>
              <a:rPr lang="en-US" sz="4000" dirty="0" smtClean="0">
                <a:ln>
                  <a:solidFill>
                    <a:srgbClr val="000000"/>
                  </a:solidFill>
                </a:ln>
                <a:solidFill>
                  <a:srgbClr val="E46C0A"/>
                </a:solidFill>
                <a:latin typeface="Zawgyi-One"/>
                <a:cs typeface="Zawgyi-One"/>
              </a:rPr>
              <a:t>Mobile Data collection</a:t>
            </a:r>
            <a:endParaRPr lang="en-US" sz="4000" dirty="0">
              <a:ln>
                <a:solidFill>
                  <a:srgbClr val="000000"/>
                </a:solidFill>
              </a:ln>
              <a:solidFill>
                <a:srgbClr val="E46C0A"/>
              </a:solidFill>
              <a:latin typeface="Zawgyi-One"/>
              <a:cs typeface="Zawgyi-One"/>
            </a:endParaRPr>
          </a:p>
        </p:txBody>
      </p:sp>
      <p:sp>
        <p:nvSpPr>
          <p:cNvPr id="4" name="Slide Number Placeholder 3"/>
          <p:cNvSpPr>
            <a:spLocks noGrp="1"/>
          </p:cNvSpPr>
          <p:nvPr>
            <p:ph type="sldNum" sz="quarter" idx="12"/>
          </p:nvPr>
        </p:nvSpPr>
        <p:spPr/>
        <p:txBody>
          <a:bodyPr/>
          <a:lstStyle/>
          <a:p>
            <a:pPr>
              <a:defRPr/>
            </a:pPr>
            <a:fld id="{46AEDA4B-2B05-FE49-AC87-F872240D4BD0}" type="slidenum">
              <a:rPr lang="en-US" smtClean="0"/>
              <a:pPr>
                <a:defRPr/>
              </a:pPr>
              <a:t>1</a:t>
            </a:fld>
            <a:endParaRPr lang="en-US" dirty="0"/>
          </a:p>
        </p:txBody>
      </p:sp>
    </p:spTree>
    <p:extLst>
      <p:ext uri="{BB962C8B-B14F-4D97-AF65-F5344CB8AC3E}">
        <p14:creationId xmlns:p14="http://schemas.microsoft.com/office/powerpoint/2010/main" val="4327927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82"/>
            <a:ext cx="8229600" cy="1143000"/>
          </a:xfrm>
        </p:spPr>
        <p:txBody>
          <a:bodyPr>
            <a:normAutofit/>
          </a:bodyPr>
          <a:lstStyle/>
          <a:p>
            <a:pPr>
              <a:defRPr/>
            </a:pPr>
            <a:r>
              <a:rPr lang="en-US" sz="3000" dirty="0" smtClean="0">
                <a:solidFill>
                  <a:srgbClr val="F96A1B"/>
                </a:solidFill>
                <a:latin typeface="Zawgyi-One"/>
                <a:cs typeface="Zawgyi-One"/>
              </a:rPr>
              <a:t>Tips for Mobile Data Collection</a:t>
            </a:r>
            <a:endParaRPr lang="en-US" sz="3000" dirty="0">
              <a:solidFill>
                <a:srgbClr val="F96A1B"/>
              </a:solidFill>
              <a:latin typeface="Zawgyi-One"/>
              <a:cs typeface="Zawgyi-One"/>
            </a:endParaRPr>
          </a:p>
        </p:txBody>
      </p:sp>
      <p:sp>
        <p:nvSpPr>
          <p:cNvPr id="29698" name="Content Placeholder 2"/>
          <p:cNvSpPr>
            <a:spLocks noGrp="1"/>
          </p:cNvSpPr>
          <p:nvPr>
            <p:ph idx="1"/>
          </p:nvPr>
        </p:nvSpPr>
        <p:spPr>
          <a:xfrm>
            <a:off x="179295" y="1082261"/>
            <a:ext cx="8507506" cy="3579813"/>
          </a:xfrm>
        </p:spPr>
        <p:txBody>
          <a:bodyPr>
            <a:noAutofit/>
          </a:bodyPr>
          <a:lstStyle/>
          <a:p>
            <a:pPr>
              <a:lnSpc>
                <a:spcPct val="150000"/>
              </a:lnSpc>
              <a:buFont typeface="+mj-lt"/>
              <a:buAutoNum type="arabicPeriod"/>
            </a:pPr>
            <a:r>
              <a:rPr lang="en-US" sz="2000" dirty="0">
                <a:latin typeface="Zawgyi-One" charset="0"/>
                <a:cs typeface="Zawgyi-One" charset="0"/>
              </a:rPr>
              <a:t>Phone </a:t>
            </a:r>
            <a:r>
              <a:rPr lang="en-US" sz="2000" dirty="0" smtClean="0">
                <a:latin typeface="Zawgyi-One" charset="0"/>
                <a:cs typeface="Zawgyi-One" charset="0"/>
              </a:rPr>
              <a:t>Power</a:t>
            </a:r>
          </a:p>
          <a:p>
            <a:pPr lvl="1">
              <a:lnSpc>
                <a:spcPct val="150000"/>
              </a:lnSpc>
            </a:pPr>
            <a:r>
              <a:rPr lang="en-US" sz="2000" dirty="0" smtClean="0">
                <a:latin typeface="Zawgyi-One" charset="0"/>
                <a:cs typeface="Zawgyi-One" charset="0"/>
              </a:rPr>
              <a:t>Charging &amp; Power bank</a:t>
            </a:r>
          </a:p>
          <a:p>
            <a:pPr lvl="1">
              <a:lnSpc>
                <a:spcPct val="150000"/>
              </a:lnSpc>
            </a:pPr>
            <a:r>
              <a:rPr lang="en-US" sz="2000" dirty="0" smtClean="0">
                <a:latin typeface="Zawgyi-One" charset="0"/>
                <a:cs typeface="Zawgyi-One" charset="0"/>
              </a:rPr>
              <a:t>Caution about the use of </a:t>
            </a:r>
          </a:p>
          <a:p>
            <a:pPr marL="457200" lvl="1" indent="0">
              <a:lnSpc>
                <a:spcPct val="150000"/>
              </a:lnSpc>
              <a:buNone/>
            </a:pPr>
            <a:r>
              <a:rPr lang="en-US" sz="2000" dirty="0" smtClean="0">
                <a:latin typeface="Zawgyi-One" charset="0"/>
                <a:cs typeface="Zawgyi-One" charset="0"/>
              </a:rPr>
              <a:t>other Apps that can drain the battery </a:t>
            </a:r>
            <a:endParaRPr lang="en-US" sz="2000" dirty="0">
              <a:latin typeface="Zawgyi-One" charset="0"/>
              <a:cs typeface="Zawgyi-One" charset="0"/>
            </a:endParaRPr>
          </a:p>
          <a:p>
            <a:pPr marL="457200" lvl="1" indent="0">
              <a:lnSpc>
                <a:spcPct val="150000"/>
              </a:lnSpc>
              <a:buNone/>
            </a:pPr>
            <a:r>
              <a:rPr lang="en-US" sz="2000" dirty="0" smtClean="0">
                <a:latin typeface="Zawgyi-One" charset="0"/>
                <a:cs typeface="Zawgyi-One" charset="0"/>
              </a:rPr>
              <a:t>(e.g. GPS, WIFI)</a:t>
            </a:r>
          </a:p>
          <a:p>
            <a:pPr lvl="1">
              <a:lnSpc>
                <a:spcPct val="150000"/>
              </a:lnSpc>
            </a:pPr>
            <a:r>
              <a:rPr lang="en-US" sz="2000" dirty="0" smtClean="0">
                <a:latin typeface="Zawgyi-One" charset="0"/>
                <a:cs typeface="Zawgyi-One" charset="0"/>
              </a:rPr>
              <a:t>Off-line/ airplane mode</a:t>
            </a:r>
          </a:p>
          <a:p>
            <a:pPr>
              <a:lnSpc>
                <a:spcPct val="150000"/>
              </a:lnSpc>
              <a:buFont typeface="+mj-lt"/>
              <a:buAutoNum type="arabicPeriod"/>
            </a:pPr>
            <a:r>
              <a:rPr lang="en-US" sz="2000" dirty="0" smtClean="0">
                <a:latin typeface="Zawgyi-One" charset="0"/>
                <a:cs typeface="Zawgyi-One" charset="0"/>
              </a:rPr>
              <a:t>Phone Error</a:t>
            </a:r>
          </a:p>
          <a:p>
            <a:pPr lvl="1">
              <a:lnSpc>
                <a:spcPct val="150000"/>
              </a:lnSpc>
            </a:pPr>
            <a:r>
              <a:rPr lang="en-US" sz="2000" dirty="0" smtClean="0">
                <a:latin typeface="Zawgyi-One" charset="0"/>
                <a:cs typeface="Zawgyi-One" charset="0"/>
              </a:rPr>
              <a:t>Phone software errors and touch screen errors</a:t>
            </a:r>
          </a:p>
          <a:p>
            <a:pPr lvl="1">
              <a:lnSpc>
                <a:spcPct val="150000"/>
              </a:lnSpc>
            </a:pPr>
            <a:r>
              <a:rPr lang="en-US" sz="2000" dirty="0" smtClean="0">
                <a:latin typeface="Zawgyi-One" charset="0"/>
                <a:cs typeface="Zawgyi-One" charset="0"/>
              </a:rPr>
              <a:t>Keyboard errors (especially when collecting the data using Myanmar font)</a:t>
            </a:r>
          </a:p>
        </p:txBody>
      </p:sp>
      <p:sp>
        <p:nvSpPr>
          <p:cNvPr id="4" name="Slide Number Placeholder 3"/>
          <p:cNvSpPr>
            <a:spLocks noGrp="1"/>
          </p:cNvSpPr>
          <p:nvPr>
            <p:ph type="sldNum" sz="quarter" idx="12"/>
          </p:nvPr>
        </p:nvSpPr>
        <p:spPr/>
        <p:txBody>
          <a:bodyPr/>
          <a:lstStyle/>
          <a:p>
            <a:pPr>
              <a:defRPr/>
            </a:pPr>
            <a:fld id="{5F425D39-3198-8A48-B925-6AA83CB24332}" type="slidenum">
              <a:rPr lang="en-US" smtClean="0"/>
              <a:pPr>
                <a:defRPr/>
              </a:pPr>
              <a:t>10</a:t>
            </a:fld>
            <a:endParaRPr lang="en-US" dirty="0"/>
          </a:p>
        </p:txBody>
      </p:sp>
      <p:pic>
        <p:nvPicPr>
          <p:cNvPr id="5" name="Picture 4" descr="-media-3434-phone-charge.CACHE-620x305-crop.jp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5682342" y="1082261"/>
            <a:ext cx="3461658" cy="1702913"/>
          </a:xfrm>
          <a:prstGeom prst="rect">
            <a:avLst/>
          </a:prstGeom>
        </p:spPr>
      </p:pic>
    </p:spTree>
    <p:extLst>
      <p:ext uri="{BB962C8B-B14F-4D97-AF65-F5344CB8AC3E}">
        <p14:creationId xmlns:p14="http://schemas.microsoft.com/office/powerpoint/2010/main" val="42202137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457200" y="674108"/>
            <a:ext cx="8229600" cy="5057695"/>
          </a:xfrm>
        </p:spPr>
        <p:txBody>
          <a:bodyPr>
            <a:noAutofit/>
          </a:bodyPr>
          <a:lstStyle/>
          <a:p>
            <a:pPr>
              <a:lnSpc>
                <a:spcPct val="150000"/>
              </a:lnSpc>
              <a:buFont typeface="+mj-lt"/>
              <a:buAutoNum type="arabicPeriod" startAt="3"/>
            </a:pPr>
            <a:r>
              <a:rPr lang="en-US" sz="2000" dirty="0" smtClean="0">
                <a:latin typeface="Zawgyi-One" charset="0"/>
                <a:cs typeface="Zawgyi-One" charset="0"/>
              </a:rPr>
              <a:t>Personal Safety and Device Security</a:t>
            </a:r>
          </a:p>
          <a:p>
            <a:pPr>
              <a:lnSpc>
                <a:spcPct val="150000"/>
              </a:lnSpc>
              <a:buFont typeface="+mj-lt"/>
              <a:buAutoNum type="arabicPeriod" startAt="3"/>
            </a:pPr>
            <a:r>
              <a:rPr lang="en-US" sz="2000" dirty="0" smtClean="0">
                <a:latin typeface="Zawgyi-One" charset="0"/>
                <a:cs typeface="Zawgyi-One" charset="0"/>
              </a:rPr>
              <a:t>Data Security </a:t>
            </a:r>
          </a:p>
          <a:p>
            <a:pPr lvl="1">
              <a:lnSpc>
                <a:spcPct val="150000"/>
              </a:lnSpc>
            </a:pPr>
            <a:r>
              <a:rPr lang="en-US" sz="2000" dirty="0">
                <a:latin typeface="Zawgyi-One" charset="0"/>
                <a:cs typeface="Zawgyi-One" charset="0"/>
              </a:rPr>
              <a:t>Value of data inside each device</a:t>
            </a:r>
          </a:p>
          <a:p>
            <a:pPr lvl="1">
              <a:lnSpc>
                <a:spcPct val="150000"/>
              </a:lnSpc>
            </a:pPr>
            <a:r>
              <a:rPr lang="en-US" sz="2000" dirty="0">
                <a:latin typeface="Zawgyi-One" charset="0"/>
                <a:cs typeface="Zawgyi-One" charset="0"/>
              </a:rPr>
              <a:t>Data transfer process</a:t>
            </a:r>
          </a:p>
          <a:p>
            <a:pPr lvl="1">
              <a:lnSpc>
                <a:spcPct val="150000"/>
              </a:lnSpc>
            </a:pPr>
            <a:r>
              <a:rPr lang="en-US" sz="2000" dirty="0">
                <a:latin typeface="Zawgyi-One" charset="0"/>
                <a:cs typeface="Zawgyi-One" charset="0"/>
              </a:rPr>
              <a:t>Take care when deleting the </a:t>
            </a:r>
            <a:r>
              <a:rPr lang="en-US" sz="2000" dirty="0" smtClean="0">
                <a:latin typeface="Zawgyi-One" charset="0"/>
                <a:cs typeface="Zawgyi-One" charset="0"/>
              </a:rPr>
              <a:t>data</a:t>
            </a:r>
          </a:p>
          <a:p>
            <a:pPr>
              <a:lnSpc>
                <a:spcPct val="150000"/>
              </a:lnSpc>
              <a:buFont typeface="+mj-lt"/>
              <a:buAutoNum type="arabicPeriod" startAt="3"/>
            </a:pPr>
            <a:r>
              <a:rPr lang="en-US" sz="2000" dirty="0" smtClean="0">
                <a:latin typeface="Zawgyi-One" charset="0"/>
                <a:cs typeface="Zawgyi-One" charset="0"/>
              </a:rPr>
              <a:t>Internet Connectivity</a:t>
            </a:r>
          </a:p>
          <a:p>
            <a:pPr lvl="1">
              <a:lnSpc>
                <a:spcPct val="150000"/>
              </a:lnSpc>
            </a:pPr>
            <a:r>
              <a:rPr lang="en-US" sz="2000" dirty="0" smtClean="0">
                <a:latin typeface="Zawgyi-One" charset="0"/>
                <a:cs typeface="Zawgyi-One" charset="0"/>
              </a:rPr>
              <a:t>Requires mainly during planning and designing phase</a:t>
            </a:r>
          </a:p>
          <a:p>
            <a:pPr lvl="1">
              <a:lnSpc>
                <a:spcPct val="150000"/>
              </a:lnSpc>
            </a:pPr>
            <a:r>
              <a:rPr lang="en-US" sz="2000" dirty="0" smtClean="0">
                <a:latin typeface="Zawgyi-One" charset="0"/>
                <a:cs typeface="Zawgyi-One" charset="0"/>
              </a:rPr>
              <a:t>Intermittently during the data collection period for regular data sending</a:t>
            </a:r>
          </a:p>
          <a:p>
            <a:pPr lvl="1">
              <a:lnSpc>
                <a:spcPct val="150000"/>
              </a:lnSpc>
            </a:pPr>
            <a:r>
              <a:rPr lang="en-US" sz="2000" dirty="0" smtClean="0">
                <a:latin typeface="Zawgyi-One" charset="0"/>
                <a:cs typeface="Zawgyi-One" charset="0"/>
              </a:rPr>
              <a:t>Can use with offline mode in the field</a:t>
            </a:r>
          </a:p>
          <a:p>
            <a:pPr lvl="1">
              <a:lnSpc>
                <a:spcPct val="150000"/>
              </a:lnSpc>
            </a:pPr>
            <a:endParaRPr lang="en-US" sz="2000" dirty="0" smtClean="0">
              <a:latin typeface="Zawgyi-One" charset="0"/>
              <a:cs typeface="Zawgyi-One" charset="0"/>
            </a:endParaRPr>
          </a:p>
        </p:txBody>
      </p:sp>
      <p:sp>
        <p:nvSpPr>
          <p:cNvPr id="4" name="Slide Number Placeholder 3"/>
          <p:cNvSpPr>
            <a:spLocks noGrp="1"/>
          </p:cNvSpPr>
          <p:nvPr>
            <p:ph type="sldNum" sz="quarter" idx="12"/>
          </p:nvPr>
        </p:nvSpPr>
        <p:spPr/>
        <p:txBody>
          <a:bodyPr/>
          <a:lstStyle/>
          <a:p>
            <a:pPr>
              <a:defRPr/>
            </a:pPr>
            <a:fld id="{594FF4E6-7594-4448-A3B3-414801E2D4E9}" type="slidenum">
              <a:rPr lang="en-US" smtClean="0"/>
              <a:pPr>
                <a:defRPr/>
              </a:pPr>
              <a:t>11</a:t>
            </a:fld>
            <a:endParaRPr lang="en-US" dirty="0"/>
          </a:p>
        </p:txBody>
      </p:sp>
    </p:spTree>
    <p:extLst>
      <p:ext uri="{BB962C8B-B14F-4D97-AF65-F5344CB8AC3E}">
        <p14:creationId xmlns:p14="http://schemas.microsoft.com/office/powerpoint/2010/main" val="22362154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10EC5E8-0DA5-8047-B344-2360F4733265}" type="slidenum">
              <a:rPr lang="en-US" smtClean="0"/>
              <a:pPr>
                <a:defRPr/>
              </a:pPr>
              <a:t>12</a:t>
            </a:fld>
            <a:endParaRPr lang="en-US" dirty="0"/>
          </a:p>
        </p:txBody>
      </p:sp>
      <p:sp>
        <p:nvSpPr>
          <p:cNvPr id="3" name="Content Placeholder 2"/>
          <p:cNvSpPr>
            <a:spLocks noGrp="1"/>
          </p:cNvSpPr>
          <p:nvPr>
            <p:ph idx="1"/>
          </p:nvPr>
        </p:nvSpPr>
        <p:spPr>
          <a:xfrm>
            <a:off x="457200" y="1462768"/>
            <a:ext cx="8229600" cy="4525963"/>
          </a:xfrm>
        </p:spPr>
        <p:txBody>
          <a:bodyPr>
            <a:normAutofit/>
          </a:bodyPr>
          <a:lstStyle/>
          <a:p>
            <a:pPr marL="0" indent="0">
              <a:buNone/>
              <a:defRPr/>
            </a:pPr>
            <a:r>
              <a:rPr lang="en-US" sz="2000" dirty="0" smtClean="0">
                <a:latin typeface="Zawgyi-One"/>
                <a:cs typeface="Zawgyi-One"/>
              </a:rPr>
              <a:t>A lot </a:t>
            </a:r>
            <a:r>
              <a:rPr lang="mr-IN" sz="2000" dirty="0" smtClean="0">
                <a:latin typeface="Zawgyi-One"/>
                <a:cs typeface="Zawgyi-One"/>
              </a:rPr>
              <a:t>–</a:t>
            </a:r>
            <a:r>
              <a:rPr lang="en-US" sz="2000" dirty="0" smtClean="0">
                <a:latin typeface="Zawgyi-One"/>
                <a:cs typeface="Zawgyi-One"/>
              </a:rPr>
              <a:t> e.g.</a:t>
            </a:r>
          </a:p>
          <a:p>
            <a:pPr>
              <a:defRPr/>
            </a:pPr>
            <a:r>
              <a:rPr lang="en-US" sz="2000" dirty="0" err="1" smtClean="0">
                <a:latin typeface="Zawgyi-One"/>
                <a:cs typeface="Zawgyi-One"/>
              </a:rPr>
              <a:t>SurveyMonkey</a:t>
            </a:r>
            <a:r>
              <a:rPr lang="en-US" sz="2000" dirty="0" smtClean="0">
                <a:latin typeface="Zawgyi-One"/>
                <a:cs typeface="Zawgyi-One"/>
              </a:rPr>
              <a:t> </a:t>
            </a:r>
            <a:r>
              <a:rPr lang="en-US" sz="2000" dirty="0">
                <a:solidFill>
                  <a:srgbClr val="FF0000"/>
                </a:solidFill>
                <a:latin typeface="Zawgyi-One"/>
                <a:cs typeface="Zawgyi-One"/>
                <a:hlinkClick r:id="rId2"/>
              </a:rPr>
              <a:t>https://www.surveymonkey.com</a:t>
            </a:r>
            <a:r>
              <a:rPr lang="en-US" sz="2000" dirty="0" smtClean="0">
                <a:solidFill>
                  <a:srgbClr val="FF0000"/>
                </a:solidFill>
                <a:latin typeface="Zawgyi-One"/>
                <a:cs typeface="Zawgyi-One"/>
                <a:hlinkClick r:id="rId2"/>
              </a:rPr>
              <a:t>/</a:t>
            </a:r>
            <a:endParaRPr lang="en-US" sz="2000" dirty="0" smtClean="0">
              <a:solidFill>
                <a:srgbClr val="FF0000"/>
              </a:solidFill>
              <a:latin typeface="Zawgyi-One"/>
              <a:cs typeface="Zawgyi-One"/>
            </a:endParaRPr>
          </a:p>
          <a:p>
            <a:pPr>
              <a:defRPr/>
            </a:pPr>
            <a:r>
              <a:rPr lang="en-US" sz="2000" dirty="0" err="1" smtClean="0">
                <a:solidFill>
                  <a:srgbClr val="000000"/>
                </a:solidFill>
                <a:latin typeface="Zawgyi-One"/>
                <a:cs typeface="Zawgyi-One"/>
              </a:rPr>
              <a:t>KoBo</a:t>
            </a:r>
            <a:r>
              <a:rPr lang="en-US" sz="2000" dirty="0" smtClean="0">
                <a:solidFill>
                  <a:srgbClr val="FF0000"/>
                </a:solidFill>
                <a:latin typeface="Zawgyi-One"/>
                <a:cs typeface="Zawgyi-One"/>
              </a:rPr>
              <a:t> </a:t>
            </a:r>
            <a:r>
              <a:rPr lang="en-US" sz="2000" dirty="0" smtClean="0">
                <a:solidFill>
                  <a:srgbClr val="FF0000"/>
                </a:solidFill>
                <a:latin typeface="Zawgyi-One"/>
                <a:cs typeface="Zawgyi-One"/>
                <a:hlinkClick r:id="rId3"/>
              </a:rPr>
              <a:t>http</a:t>
            </a:r>
            <a:r>
              <a:rPr lang="en-US" sz="2000" dirty="0">
                <a:solidFill>
                  <a:srgbClr val="FF0000"/>
                </a:solidFill>
                <a:latin typeface="Zawgyi-One"/>
                <a:cs typeface="Zawgyi-One"/>
                <a:hlinkClick r:id="rId3"/>
              </a:rPr>
              <a:t>://www.kobotoolbox.org</a:t>
            </a:r>
            <a:r>
              <a:rPr lang="en-US" sz="2000" dirty="0" smtClean="0">
                <a:solidFill>
                  <a:srgbClr val="FF0000"/>
                </a:solidFill>
                <a:latin typeface="Zawgyi-One"/>
                <a:cs typeface="Zawgyi-One"/>
                <a:hlinkClick r:id="rId3"/>
              </a:rPr>
              <a:t>/</a:t>
            </a:r>
            <a:endParaRPr lang="en-US" sz="2000" dirty="0" smtClean="0">
              <a:solidFill>
                <a:srgbClr val="FF0000"/>
              </a:solidFill>
              <a:latin typeface="Zawgyi-One"/>
              <a:cs typeface="Zawgyi-One"/>
            </a:endParaRPr>
          </a:p>
          <a:p>
            <a:pPr>
              <a:defRPr/>
            </a:pPr>
            <a:r>
              <a:rPr lang="en-US" sz="2000" dirty="0" err="1" smtClean="0">
                <a:solidFill>
                  <a:srgbClr val="000000"/>
                </a:solidFill>
                <a:latin typeface="Zawgyi-One"/>
                <a:cs typeface="Zawgyi-One"/>
              </a:rPr>
              <a:t>magpi</a:t>
            </a:r>
            <a:r>
              <a:rPr lang="en-US" sz="2000" dirty="0" smtClean="0">
                <a:solidFill>
                  <a:srgbClr val="FF0000"/>
                </a:solidFill>
                <a:latin typeface="Zawgyi-One"/>
                <a:cs typeface="Zawgyi-One"/>
              </a:rPr>
              <a:t> </a:t>
            </a:r>
            <a:r>
              <a:rPr lang="en-US" sz="2000" dirty="0">
                <a:solidFill>
                  <a:srgbClr val="FF0000"/>
                </a:solidFill>
                <a:latin typeface="Zawgyi-One"/>
                <a:cs typeface="Zawgyi-One"/>
                <a:hlinkClick r:id="rId4"/>
              </a:rPr>
              <a:t>http://home.magpi.com</a:t>
            </a:r>
            <a:r>
              <a:rPr lang="en-US" sz="2000" dirty="0" smtClean="0">
                <a:solidFill>
                  <a:srgbClr val="FF0000"/>
                </a:solidFill>
                <a:latin typeface="Zawgyi-One"/>
                <a:cs typeface="Zawgyi-One"/>
                <a:hlinkClick r:id="rId4"/>
              </a:rPr>
              <a:t>/</a:t>
            </a:r>
            <a:endParaRPr lang="en-US" sz="2000" dirty="0" smtClean="0">
              <a:solidFill>
                <a:srgbClr val="FF0000"/>
              </a:solidFill>
              <a:latin typeface="Zawgyi-One"/>
              <a:cs typeface="Zawgyi-One"/>
            </a:endParaRPr>
          </a:p>
          <a:p>
            <a:pPr>
              <a:defRPr/>
            </a:pPr>
            <a:r>
              <a:rPr lang="en-US" sz="2000" dirty="0" smtClean="0">
                <a:solidFill>
                  <a:srgbClr val="000000"/>
                </a:solidFill>
                <a:latin typeface="Zawgyi-One"/>
                <a:cs typeface="Zawgyi-One"/>
              </a:rPr>
              <a:t>HARVESTYOURDATA </a:t>
            </a:r>
            <a:r>
              <a:rPr lang="en-US" sz="2000" dirty="0" smtClean="0">
                <a:solidFill>
                  <a:srgbClr val="FF0000"/>
                </a:solidFill>
                <a:latin typeface="Zawgyi-One"/>
                <a:cs typeface="Zawgyi-One"/>
                <a:hlinkClick r:id="rId5"/>
              </a:rPr>
              <a:t>https</a:t>
            </a:r>
            <a:r>
              <a:rPr lang="en-US" sz="2000" dirty="0">
                <a:solidFill>
                  <a:srgbClr val="FF0000"/>
                </a:solidFill>
                <a:latin typeface="Zawgyi-One"/>
                <a:cs typeface="Zawgyi-One"/>
                <a:hlinkClick r:id="rId5"/>
              </a:rPr>
              <a:t>://</a:t>
            </a:r>
            <a:r>
              <a:rPr lang="en-US" sz="2000" dirty="0" smtClean="0">
                <a:solidFill>
                  <a:srgbClr val="FF0000"/>
                </a:solidFill>
                <a:latin typeface="Zawgyi-One"/>
                <a:cs typeface="Zawgyi-One"/>
                <a:hlinkClick r:id="rId5"/>
              </a:rPr>
              <a:t>www.harvestyourdata.com</a:t>
            </a:r>
            <a:r>
              <a:rPr lang="en-US" sz="2000" dirty="0" smtClean="0">
                <a:solidFill>
                  <a:srgbClr val="FF0000"/>
                </a:solidFill>
                <a:latin typeface="Zawgyi-One"/>
                <a:cs typeface="Zawgyi-One"/>
              </a:rPr>
              <a:t> </a:t>
            </a:r>
            <a:r>
              <a:rPr lang="en-US" sz="2000" dirty="0" smtClean="0">
                <a:latin typeface="Zawgyi-One"/>
                <a:cs typeface="Zawgyi-One"/>
              </a:rPr>
              <a:t> (can use in both android and </a:t>
            </a:r>
            <a:r>
              <a:rPr lang="en-US" sz="2000" dirty="0" err="1" smtClean="0">
                <a:latin typeface="Zawgyi-One"/>
                <a:cs typeface="Zawgyi-One"/>
              </a:rPr>
              <a:t>iphones</a:t>
            </a:r>
            <a:r>
              <a:rPr lang="en-US" sz="2000" dirty="0" smtClean="0">
                <a:latin typeface="Zawgyi-One"/>
                <a:cs typeface="Zawgyi-One"/>
              </a:rPr>
              <a:t>)</a:t>
            </a:r>
          </a:p>
          <a:p>
            <a:pPr marL="0" indent="0">
              <a:buNone/>
              <a:defRPr/>
            </a:pPr>
            <a:endParaRPr lang="en-US" sz="2000" dirty="0" smtClean="0">
              <a:solidFill>
                <a:srgbClr val="FF0000"/>
              </a:solidFill>
              <a:latin typeface="Zawgyi-One"/>
              <a:cs typeface="Zawgyi-One"/>
            </a:endParaRPr>
          </a:p>
          <a:p>
            <a:pPr>
              <a:defRPr/>
            </a:pPr>
            <a:r>
              <a:rPr lang="en-US" sz="2000" dirty="0" smtClean="0">
                <a:latin typeface="Zawgyi-One"/>
                <a:cs typeface="Zawgyi-One"/>
              </a:rPr>
              <a:t>And many others </a:t>
            </a:r>
            <a:r>
              <a:rPr lang="mr-IN" sz="2000" dirty="0" smtClean="0">
                <a:latin typeface="Zawgyi-One"/>
                <a:cs typeface="Zawgyi-One"/>
              </a:rPr>
              <a:t>…</a:t>
            </a:r>
            <a:r>
              <a:rPr lang="en-US" sz="2000" dirty="0" smtClean="0">
                <a:latin typeface="Zawgyi-One"/>
                <a:cs typeface="Zawgyi-One"/>
              </a:rPr>
              <a:t>...</a:t>
            </a:r>
            <a:endParaRPr lang="en-US" sz="2000" dirty="0">
              <a:latin typeface="Zawgyi-One"/>
              <a:cs typeface="Zawgyi-One"/>
            </a:endParaRPr>
          </a:p>
        </p:txBody>
      </p:sp>
      <p:sp>
        <p:nvSpPr>
          <p:cNvPr id="6" name="Rectangle 5"/>
          <p:cNvSpPr/>
          <p:nvPr/>
        </p:nvSpPr>
        <p:spPr>
          <a:xfrm>
            <a:off x="1078926" y="192306"/>
            <a:ext cx="7850094" cy="553998"/>
          </a:xfrm>
          <a:prstGeom prst="rect">
            <a:avLst/>
          </a:prstGeom>
        </p:spPr>
        <p:txBody>
          <a:bodyPr wrap="square">
            <a:spAutoFit/>
          </a:bodyPr>
          <a:lstStyle/>
          <a:p>
            <a:r>
              <a:rPr lang="en-US" sz="3000" b="1" dirty="0" smtClean="0">
                <a:solidFill>
                  <a:srgbClr val="F96A1B"/>
                </a:solidFill>
                <a:latin typeface="Zawgyi-One"/>
                <a:cs typeface="Zawgyi-One"/>
              </a:rPr>
              <a:t>Apps for Mobile Data Collection</a:t>
            </a:r>
            <a:endParaRPr lang="en-US" sz="3000" b="1" dirty="0">
              <a:solidFill>
                <a:srgbClr val="F96A1B"/>
              </a:solidFill>
            </a:endParaRPr>
          </a:p>
        </p:txBody>
      </p:sp>
    </p:spTree>
    <p:extLst>
      <p:ext uri="{BB962C8B-B14F-4D97-AF65-F5344CB8AC3E}">
        <p14:creationId xmlns:p14="http://schemas.microsoft.com/office/powerpoint/2010/main" val="2439013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6">
                    <a:lumMod val="75000"/>
                  </a:schemeClr>
                </a:solidFill>
              </a:rPr>
              <a:t>KoBo</a:t>
            </a:r>
            <a:endParaRPr lang="en-US" dirty="0">
              <a:solidFill>
                <a:schemeClr val="accent6">
                  <a:lumMod val="75000"/>
                </a:schemeClr>
              </a:solidFill>
            </a:endParaRPr>
          </a:p>
        </p:txBody>
      </p:sp>
      <p:sp>
        <p:nvSpPr>
          <p:cNvPr id="3" name="Content Placeholder 2"/>
          <p:cNvSpPr>
            <a:spLocks noGrp="1"/>
          </p:cNvSpPr>
          <p:nvPr>
            <p:ph idx="1"/>
          </p:nvPr>
        </p:nvSpPr>
        <p:spPr>
          <a:xfrm>
            <a:off x="457199" y="1600200"/>
            <a:ext cx="8537983" cy="4525963"/>
          </a:xfrm>
        </p:spPr>
        <p:txBody>
          <a:bodyPr>
            <a:normAutofit/>
          </a:bodyPr>
          <a:lstStyle/>
          <a:p>
            <a:r>
              <a:rPr lang="en-US" sz="2000" dirty="0" smtClean="0">
                <a:latin typeface="Zawgyi-One"/>
                <a:cs typeface="Zawgyi-One"/>
              </a:rPr>
              <a:t>INTERNET!!! </a:t>
            </a:r>
            <a:r>
              <a:rPr lang="en-US" sz="2500" dirty="0" smtClean="0">
                <a:solidFill>
                  <a:srgbClr val="FF0000"/>
                </a:solidFill>
                <a:latin typeface="Zawgyi-One"/>
                <a:cs typeface="Zawgyi-One"/>
              </a:rPr>
              <a:t>(Guest </a:t>
            </a:r>
            <a:r>
              <a:rPr lang="en-US" sz="2500" dirty="0" err="1" smtClean="0">
                <a:solidFill>
                  <a:srgbClr val="FF0000"/>
                </a:solidFill>
                <a:latin typeface="Zawgyi-One"/>
                <a:cs typeface="Zawgyi-One"/>
              </a:rPr>
              <a:t>Wifi</a:t>
            </a:r>
            <a:r>
              <a:rPr lang="en-US" sz="2500" dirty="0" smtClean="0">
                <a:solidFill>
                  <a:srgbClr val="FF0000"/>
                </a:solidFill>
                <a:latin typeface="Zawgyi-One"/>
                <a:cs typeface="Zawgyi-One"/>
              </a:rPr>
              <a:t>, password: UNOPS4guests)</a:t>
            </a:r>
          </a:p>
          <a:p>
            <a:r>
              <a:rPr lang="en-US" sz="2000" dirty="0" smtClean="0">
                <a:latin typeface="Zawgyi-One"/>
                <a:cs typeface="Zawgyi-One"/>
              </a:rPr>
              <a:t>Use your laptop (initial stages require a laptop/ computer)</a:t>
            </a:r>
          </a:p>
          <a:p>
            <a:r>
              <a:rPr lang="en-US" sz="2000" dirty="0" smtClean="0">
                <a:latin typeface="Zawgyi-One"/>
                <a:cs typeface="Zawgyi-One"/>
              </a:rPr>
              <a:t>***Open source and free***</a:t>
            </a:r>
          </a:p>
          <a:p>
            <a:r>
              <a:rPr lang="en-US" sz="2000" dirty="0" smtClean="0">
                <a:latin typeface="Zawgyi-One"/>
                <a:cs typeface="Zawgyi-One"/>
              </a:rPr>
              <a:t>Developed by Harvard Humanitarian Institute in collaboration with the UN and International Rescue Committee</a:t>
            </a:r>
          </a:p>
          <a:p>
            <a:r>
              <a:rPr lang="en-US" sz="2000" dirty="0" smtClean="0">
                <a:latin typeface="Zawgyi-One"/>
                <a:cs typeface="Zawgyi-One"/>
              </a:rPr>
              <a:t>Launch in Sept 2014</a:t>
            </a:r>
            <a:endParaRPr lang="en-US" sz="2000" dirty="0">
              <a:latin typeface="Zawgyi-One"/>
              <a:cs typeface="Zawgyi-One"/>
            </a:endParaRPr>
          </a:p>
        </p:txBody>
      </p:sp>
    </p:spTree>
    <p:extLst>
      <p:ext uri="{BB962C8B-B14F-4D97-AF65-F5344CB8AC3E}">
        <p14:creationId xmlns:p14="http://schemas.microsoft.com/office/powerpoint/2010/main" val="40086741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2000" dirty="0">
                <a:latin typeface="Zawgyi-One"/>
                <a:cs typeface="Zawgyi-One"/>
              </a:rPr>
              <a:t>Create an account from </a:t>
            </a:r>
            <a:r>
              <a:rPr lang="en-US" sz="2000" dirty="0">
                <a:solidFill>
                  <a:srgbClr val="FF0000"/>
                </a:solidFill>
                <a:latin typeface="Zawgyi-One"/>
                <a:cs typeface="Zawgyi-One"/>
                <a:hlinkClick r:id="rId2"/>
              </a:rPr>
              <a:t>http://www.kobotoolbox.org/</a:t>
            </a:r>
            <a:endParaRPr lang="en-US" sz="2000" dirty="0">
              <a:solidFill>
                <a:srgbClr val="FF0000"/>
              </a:solidFill>
              <a:latin typeface="Zawgyi-One"/>
              <a:cs typeface="Zawgyi-One"/>
            </a:endParaRPr>
          </a:p>
        </p:txBody>
      </p:sp>
      <p:pic>
        <p:nvPicPr>
          <p:cNvPr id="4" name="Content Placeholder 3" descr="1_KOBOWebsite.png"/>
          <p:cNvPicPr>
            <a:picLocks noGrp="1" noChangeAspect="1"/>
          </p:cNvPicPr>
          <p:nvPr>
            <p:ph idx="1"/>
          </p:nvPr>
        </p:nvPicPr>
        <p:blipFill>
          <a:blip r:embed="rId3">
            <a:extLst>
              <a:ext uri="{28A0092B-C50C-407E-A947-70E740481C1C}">
                <a14:useLocalDpi xmlns:a14="http://schemas.microsoft.com/office/drawing/2010/main" val="0"/>
              </a:ext>
            </a:extLst>
          </a:blip>
          <a:srcRect t="-10000" b="-10000"/>
          <a:stretch>
            <a:fillRect/>
          </a:stretch>
        </p:blipFill>
        <p:spPr>
          <a:xfrm>
            <a:off x="0" y="274638"/>
            <a:ext cx="9144000" cy="6858000"/>
          </a:xfrm>
        </p:spPr>
      </p:pic>
    </p:spTree>
    <p:extLst>
      <p:ext uri="{BB962C8B-B14F-4D97-AF65-F5344CB8AC3E}">
        <p14:creationId xmlns:p14="http://schemas.microsoft.com/office/powerpoint/2010/main" val="11100022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02"/>
            <a:ext cx="8229600" cy="1143000"/>
          </a:xfrm>
        </p:spPr>
        <p:txBody>
          <a:bodyPr anchor="t">
            <a:noAutofit/>
          </a:bodyPr>
          <a:lstStyle/>
          <a:p>
            <a:pPr algn="l"/>
            <a:r>
              <a:rPr lang="en-US" sz="2000" dirty="0">
                <a:latin typeface="Zawgyi-One"/>
                <a:cs typeface="Zawgyi-One"/>
              </a:rPr>
              <a:t>Personal information for creating an account: name, username, organization name, email*, gender, sector, country, default language, password</a:t>
            </a:r>
            <a:br>
              <a:rPr lang="en-US" sz="2000" dirty="0">
                <a:latin typeface="Zawgyi-One"/>
                <a:cs typeface="Zawgyi-One"/>
              </a:rPr>
            </a:br>
            <a:endParaRPr lang="en-US" sz="2000" dirty="0"/>
          </a:p>
        </p:txBody>
      </p:sp>
      <p:pic>
        <p:nvPicPr>
          <p:cNvPr id="4" name="Content Placeholder 3" descr="2_Create KOBO Account.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2857" t="10602" r="23182" b="-2129"/>
          <a:stretch/>
        </p:blipFill>
        <p:spPr>
          <a:xfrm>
            <a:off x="1838721" y="1018694"/>
            <a:ext cx="5508184" cy="5839305"/>
          </a:xfrm>
        </p:spPr>
      </p:pic>
    </p:spTree>
    <p:extLst>
      <p:ext uri="{BB962C8B-B14F-4D97-AF65-F5344CB8AC3E}">
        <p14:creationId xmlns:p14="http://schemas.microsoft.com/office/powerpoint/2010/main" val="14135492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_Activation Email.png"/>
          <p:cNvPicPr>
            <a:picLocks noGrp="1" noChangeAspect="1"/>
          </p:cNvPicPr>
          <p:nvPr>
            <p:ph idx="1"/>
          </p:nvPr>
        </p:nvPicPr>
        <p:blipFill>
          <a:blip r:embed="rId2">
            <a:extLst>
              <a:ext uri="{28A0092B-C50C-407E-A947-70E740481C1C}">
                <a14:useLocalDpi xmlns:a14="http://schemas.microsoft.com/office/drawing/2010/main" val="0"/>
              </a:ext>
            </a:extLst>
          </a:blip>
          <a:srcRect t="6003" b="6003"/>
          <a:stretch>
            <a:fillRect/>
          </a:stretch>
        </p:blipFill>
        <p:spPr>
          <a:xfrm>
            <a:off x="0" y="0"/>
            <a:ext cx="9144000" cy="6858000"/>
          </a:xfrm>
        </p:spPr>
      </p:pic>
    </p:spTree>
    <p:extLst>
      <p:ext uri="{BB962C8B-B14F-4D97-AF65-F5344CB8AC3E}">
        <p14:creationId xmlns:p14="http://schemas.microsoft.com/office/powerpoint/2010/main" val="7405071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00082"/>
          </a:xfrm>
        </p:spPr>
        <p:txBody>
          <a:bodyPr anchor="t">
            <a:normAutofit/>
          </a:bodyPr>
          <a:lstStyle/>
          <a:p>
            <a:pPr algn="l"/>
            <a:r>
              <a:rPr lang="en-US" sz="2000" dirty="0">
                <a:latin typeface="Zawgyi-One"/>
                <a:cs typeface="Zawgyi-One"/>
              </a:rPr>
              <a:t>Create a new project in a newly created account</a:t>
            </a:r>
            <a:endParaRPr lang="en-US" sz="2000" dirty="0"/>
          </a:p>
        </p:txBody>
      </p:sp>
      <p:pic>
        <p:nvPicPr>
          <p:cNvPr id="4" name="Content Placeholder 3" descr="5_Enjoy Your KoBoAccount.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1095" b="40526"/>
          <a:stretch/>
        </p:blipFill>
        <p:spPr>
          <a:xfrm>
            <a:off x="26457" y="1031925"/>
            <a:ext cx="9144000" cy="3770494"/>
          </a:xfrm>
        </p:spPr>
      </p:pic>
    </p:spTree>
    <p:extLst>
      <p:ext uri="{BB962C8B-B14F-4D97-AF65-F5344CB8AC3E}">
        <p14:creationId xmlns:p14="http://schemas.microsoft.com/office/powerpoint/2010/main" val="22746864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6_Create new project.png"/>
          <p:cNvPicPr>
            <a:picLocks noGrp="1" noChangeAspect="1"/>
          </p:cNvPicPr>
          <p:nvPr>
            <p:ph idx="1"/>
          </p:nvPr>
        </p:nvPicPr>
        <p:blipFill>
          <a:blip r:embed="rId2">
            <a:extLst>
              <a:ext uri="{28A0092B-C50C-407E-A947-70E740481C1C}">
                <a14:useLocalDpi xmlns:a14="http://schemas.microsoft.com/office/drawing/2010/main" val="0"/>
              </a:ext>
            </a:extLst>
          </a:blip>
          <a:srcRect l="-33339" r="-33339"/>
          <a:stretch>
            <a:fillRect/>
          </a:stretch>
        </p:blipFill>
        <p:spPr>
          <a:xfrm>
            <a:off x="880518" y="172594"/>
            <a:ext cx="10389932" cy="6395247"/>
          </a:xfrm>
        </p:spPr>
      </p:pic>
      <p:pic>
        <p:nvPicPr>
          <p:cNvPr id="5" name="Picture 4" descr="6_Create New For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33631"/>
            <a:ext cx="2265837" cy="2419453"/>
          </a:xfrm>
          <a:prstGeom prst="rect">
            <a:avLst/>
          </a:prstGeom>
        </p:spPr>
      </p:pic>
    </p:spTree>
    <p:extLst>
      <p:ext uri="{BB962C8B-B14F-4D97-AF65-F5344CB8AC3E}">
        <p14:creationId xmlns:p14="http://schemas.microsoft.com/office/powerpoint/2010/main" val="42873050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Questions</a:t>
            </a:r>
            <a:endParaRPr lang="en-US" dirty="0"/>
          </a:p>
        </p:txBody>
      </p:sp>
      <p:pic>
        <p:nvPicPr>
          <p:cNvPr id="5" name="Picture 4" descr="7_Adding a ques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8"/>
            <a:ext cx="9144000" cy="1031631"/>
          </a:xfrm>
          <a:prstGeom prst="rect">
            <a:avLst/>
          </a:prstGeom>
        </p:spPr>
      </p:pic>
      <p:pic>
        <p:nvPicPr>
          <p:cNvPr id="7" name="Picture 6" descr="7_Question Typ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9269"/>
            <a:ext cx="9144000" cy="4021225"/>
          </a:xfrm>
          <a:prstGeom prst="rect">
            <a:avLst/>
          </a:prstGeom>
        </p:spPr>
      </p:pic>
      <p:pic>
        <p:nvPicPr>
          <p:cNvPr id="9" name="Picture 8" descr="9_Save while do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1000" y="666750"/>
            <a:ext cx="2413000" cy="660400"/>
          </a:xfrm>
          <a:prstGeom prst="rect">
            <a:avLst/>
          </a:prstGeom>
        </p:spPr>
      </p:pic>
    </p:spTree>
    <p:extLst>
      <p:ext uri="{BB962C8B-B14F-4D97-AF65-F5344CB8AC3E}">
        <p14:creationId xmlns:p14="http://schemas.microsoft.com/office/powerpoint/2010/main" val="4099026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4947"/>
            <a:ext cx="8229600" cy="1143000"/>
          </a:xfrm>
        </p:spPr>
        <p:txBody>
          <a:bodyPr/>
          <a:lstStyle/>
          <a:p>
            <a:r>
              <a:rPr lang="en-US" dirty="0" smtClean="0">
                <a:solidFill>
                  <a:srgbClr val="E46C0A"/>
                </a:solidFill>
              </a:rPr>
              <a:t>Process of Mobile Data Collection</a:t>
            </a:r>
            <a:endParaRPr lang="en-US" dirty="0">
              <a:solidFill>
                <a:srgbClr val="E46C0A"/>
              </a:solidFill>
            </a:endParaRPr>
          </a:p>
        </p:txBody>
      </p:sp>
    </p:spTree>
    <p:extLst>
      <p:ext uri="{BB962C8B-B14F-4D97-AF65-F5344CB8AC3E}">
        <p14:creationId xmlns:p14="http://schemas.microsoft.com/office/powerpoint/2010/main" val="328397471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setting (Validation criteria)</a:t>
            </a:r>
            <a:endParaRPr lang="en-US" dirty="0"/>
          </a:p>
        </p:txBody>
      </p:sp>
      <p:pic>
        <p:nvPicPr>
          <p:cNvPr id="4" name="Content Placeholder 3" descr="8_Numbers setting 2_validation criteria.png"/>
          <p:cNvPicPr>
            <a:picLocks noGrp="1" noChangeAspect="1"/>
          </p:cNvPicPr>
          <p:nvPr>
            <p:ph idx="1"/>
          </p:nvPr>
        </p:nvPicPr>
        <p:blipFill>
          <a:blip r:embed="rId2">
            <a:extLst>
              <a:ext uri="{28A0092B-C50C-407E-A947-70E740481C1C}">
                <a14:useLocalDpi xmlns:a14="http://schemas.microsoft.com/office/drawing/2010/main" val="0"/>
              </a:ext>
            </a:extLst>
          </a:blip>
          <a:srcRect l="14948" r="14948"/>
          <a:stretch>
            <a:fillRect/>
          </a:stretch>
        </p:blipFill>
        <p:spPr>
          <a:xfrm>
            <a:off x="457200" y="1430338"/>
            <a:ext cx="8229600" cy="4525963"/>
          </a:xfrm>
        </p:spPr>
      </p:pic>
    </p:spTree>
    <p:extLst>
      <p:ext uri="{BB962C8B-B14F-4D97-AF65-F5344CB8AC3E}">
        <p14:creationId xmlns:p14="http://schemas.microsoft.com/office/powerpoint/2010/main" val="6823081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9_Others.png"/>
          <p:cNvPicPr>
            <a:picLocks noGrp="1" noChangeAspect="1"/>
          </p:cNvPicPr>
          <p:nvPr>
            <p:ph idx="1"/>
          </p:nvPr>
        </p:nvPicPr>
        <p:blipFill>
          <a:blip r:embed="rId2">
            <a:extLst>
              <a:ext uri="{28A0092B-C50C-407E-A947-70E740481C1C}">
                <a14:useLocalDpi xmlns:a14="http://schemas.microsoft.com/office/drawing/2010/main" val="0"/>
              </a:ext>
            </a:extLst>
          </a:blip>
          <a:srcRect l="9409" r="9409"/>
          <a:stretch>
            <a:fillRect/>
          </a:stretch>
        </p:blipFill>
        <p:spPr>
          <a:xfrm>
            <a:off x="457200" y="488950"/>
            <a:ext cx="8229600" cy="4525963"/>
          </a:xfrm>
        </p:spPr>
      </p:pic>
      <p:sp>
        <p:nvSpPr>
          <p:cNvPr id="2" name="Title 1"/>
          <p:cNvSpPr>
            <a:spLocks noGrp="1"/>
          </p:cNvSpPr>
          <p:nvPr>
            <p:ph type="title"/>
          </p:nvPr>
        </p:nvSpPr>
        <p:spPr/>
        <p:txBody>
          <a:bodyPr/>
          <a:lstStyle/>
          <a:p>
            <a:r>
              <a:rPr lang="en-US" dirty="0" smtClean="0"/>
              <a:t>Single Select and Others</a:t>
            </a:r>
            <a:endParaRPr lang="en-US" dirty="0"/>
          </a:p>
        </p:txBody>
      </p:sp>
      <p:pic>
        <p:nvPicPr>
          <p:cNvPr id="5" name="Picture 4" descr="9_Other setting skip log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5027613"/>
            <a:ext cx="9029700" cy="1955800"/>
          </a:xfrm>
          <a:prstGeom prst="rect">
            <a:avLst/>
          </a:prstGeom>
        </p:spPr>
      </p:pic>
    </p:spTree>
    <p:extLst>
      <p:ext uri="{BB962C8B-B14F-4D97-AF65-F5344CB8AC3E}">
        <p14:creationId xmlns:p14="http://schemas.microsoft.com/office/powerpoint/2010/main" val="40654015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1_Form Preview.png"/>
          <p:cNvPicPr>
            <a:picLocks noGrp="1" noChangeAspect="1"/>
          </p:cNvPicPr>
          <p:nvPr>
            <p:ph idx="1"/>
          </p:nvPr>
        </p:nvPicPr>
        <p:blipFill>
          <a:blip r:embed="rId2">
            <a:extLst>
              <a:ext uri="{28A0092B-C50C-407E-A947-70E740481C1C}">
                <a14:useLocalDpi xmlns:a14="http://schemas.microsoft.com/office/drawing/2010/main" val="0"/>
              </a:ext>
            </a:extLst>
          </a:blip>
          <a:srcRect t="6003" b="6003"/>
          <a:stretch>
            <a:fillRect/>
          </a:stretch>
        </p:blipFill>
        <p:spPr>
          <a:xfrm>
            <a:off x="0" y="0"/>
            <a:ext cx="9144000" cy="6858000"/>
          </a:xfrm>
        </p:spPr>
      </p:pic>
      <p:sp>
        <p:nvSpPr>
          <p:cNvPr id="2" name="Title 1"/>
          <p:cNvSpPr>
            <a:spLocks noGrp="1"/>
          </p:cNvSpPr>
          <p:nvPr>
            <p:ph type="title"/>
          </p:nvPr>
        </p:nvSpPr>
        <p:spPr>
          <a:xfrm>
            <a:off x="457200" y="147638"/>
            <a:ext cx="8229600" cy="1143000"/>
          </a:xfrm>
        </p:spPr>
        <p:txBody>
          <a:bodyPr/>
          <a:lstStyle/>
          <a:p>
            <a:r>
              <a:rPr lang="en-US" dirty="0" smtClean="0"/>
              <a:t>Preview</a:t>
            </a:r>
            <a:endParaRPr lang="en-US" dirty="0"/>
          </a:p>
        </p:txBody>
      </p:sp>
    </p:spTree>
    <p:extLst>
      <p:ext uri="{BB962C8B-B14F-4D97-AF65-F5344CB8AC3E}">
        <p14:creationId xmlns:p14="http://schemas.microsoft.com/office/powerpoint/2010/main" val="13971488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3_Deploy vie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58950" y="274638"/>
            <a:ext cx="8229600" cy="1143000"/>
          </a:xfrm>
        </p:spPr>
        <p:txBody>
          <a:bodyPr>
            <a:normAutofit/>
          </a:bodyPr>
          <a:lstStyle/>
          <a:p>
            <a:r>
              <a:rPr lang="en-US" dirty="0" smtClean="0">
                <a:solidFill>
                  <a:schemeClr val="bg1"/>
                </a:solidFill>
              </a:rPr>
              <a:t>Deploying</a:t>
            </a:r>
            <a:endParaRPr lang="en-US" dirty="0">
              <a:solidFill>
                <a:schemeClr val="bg1"/>
              </a:solidFill>
            </a:endParaRPr>
          </a:p>
        </p:txBody>
      </p:sp>
      <p:pic>
        <p:nvPicPr>
          <p:cNvPr id="4" name="Content Placeholder 3" descr="13_How to deploy.png"/>
          <p:cNvPicPr>
            <a:picLocks noGrp="1" noChangeAspect="1"/>
          </p:cNvPicPr>
          <p:nvPr>
            <p:ph idx="1"/>
          </p:nvPr>
        </p:nvPicPr>
        <p:blipFill>
          <a:blip r:embed="rId3">
            <a:extLst>
              <a:ext uri="{28A0092B-C50C-407E-A947-70E740481C1C}">
                <a14:useLocalDpi xmlns:a14="http://schemas.microsoft.com/office/drawing/2010/main" val="0"/>
              </a:ext>
            </a:extLst>
          </a:blip>
          <a:srcRect l="18324" r="18324"/>
          <a:stretch>
            <a:fillRect/>
          </a:stretch>
        </p:blipFill>
        <p:spPr>
          <a:xfrm>
            <a:off x="0" y="331790"/>
            <a:ext cx="4318000" cy="1130299"/>
          </a:xfrm>
        </p:spPr>
      </p:pic>
      <p:sp>
        <p:nvSpPr>
          <p:cNvPr id="3" name="Rectangle 2"/>
          <p:cNvSpPr/>
          <p:nvPr/>
        </p:nvSpPr>
        <p:spPr>
          <a:xfrm>
            <a:off x="5793956" y="3029625"/>
            <a:ext cx="3187998" cy="3333911"/>
          </a:xfrm>
          <a:prstGeom prst="rect">
            <a:avLst/>
          </a:prstGeom>
          <a:no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rgbClr val="000000"/>
                </a:solidFill>
              </a:ln>
            </a:endParaRPr>
          </a:p>
        </p:txBody>
      </p:sp>
    </p:spTree>
    <p:extLst>
      <p:ext uri="{BB962C8B-B14F-4D97-AF65-F5344CB8AC3E}">
        <p14:creationId xmlns:p14="http://schemas.microsoft.com/office/powerpoint/2010/main" val="7433987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4_Collect data using phones.png"/>
          <p:cNvPicPr>
            <a:picLocks noGrp="1" noChangeAspect="1"/>
          </p:cNvPicPr>
          <p:nvPr>
            <p:ph idx="1"/>
          </p:nvPr>
        </p:nvPicPr>
        <p:blipFill>
          <a:blip r:embed="rId2">
            <a:extLst>
              <a:ext uri="{28A0092B-C50C-407E-A947-70E740481C1C}">
                <a14:useLocalDpi xmlns:a14="http://schemas.microsoft.com/office/drawing/2010/main" val="0"/>
              </a:ext>
            </a:extLst>
          </a:blip>
          <a:srcRect l="-22643" r="-22643"/>
          <a:stretch>
            <a:fillRect/>
          </a:stretch>
        </p:blipFill>
        <p:spPr>
          <a:xfrm>
            <a:off x="457200" y="274638"/>
            <a:ext cx="8229600" cy="6202362"/>
          </a:xfrm>
        </p:spPr>
      </p:pic>
      <p:sp>
        <p:nvSpPr>
          <p:cNvPr id="2" name="Title 1"/>
          <p:cNvSpPr>
            <a:spLocks noGrp="1"/>
          </p:cNvSpPr>
          <p:nvPr>
            <p:ph type="title"/>
          </p:nvPr>
        </p:nvSpPr>
        <p:spPr/>
        <p:txBody>
          <a:bodyPr/>
          <a:lstStyle/>
          <a:p>
            <a:r>
              <a:rPr lang="en-US" dirty="0" smtClean="0"/>
              <a:t>Data collection by phone</a:t>
            </a:r>
            <a:endParaRPr lang="en-US" dirty="0"/>
          </a:p>
        </p:txBody>
      </p:sp>
    </p:spTree>
    <p:extLst>
      <p:ext uri="{BB962C8B-B14F-4D97-AF65-F5344CB8AC3E}">
        <p14:creationId xmlns:p14="http://schemas.microsoft.com/office/powerpoint/2010/main" val="13868809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209550"/>
            <a:ext cx="7521575" cy="549275"/>
          </a:xfrm>
        </p:spPr>
        <p:txBody>
          <a:bodyPr>
            <a:normAutofit/>
          </a:bodyPr>
          <a:lstStyle/>
          <a:p>
            <a:pPr>
              <a:defRPr/>
            </a:pPr>
            <a:r>
              <a:rPr lang="en-US" sz="3000" b="1" dirty="0" smtClean="0">
                <a:solidFill>
                  <a:srgbClr val="F96A1B"/>
                </a:solidFill>
                <a:latin typeface="Zawgyi-One"/>
                <a:cs typeface="Zawgyi-One"/>
              </a:rPr>
              <a:t>Setting up </a:t>
            </a:r>
            <a:r>
              <a:rPr lang="en-US" sz="3000" b="1" dirty="0" err="1" smtClean="0">
                <a:solidFill>
                  <a:srgbClr val="F96A1B"/>
                </a:solidFill>
                <a:latin typeface="Zawgyi-One"/>
                <a:cs typeface="Zawgyi-One"/>
              </a:rPr>
              <a:t>KoBo</a:t>
            </a:r>
            <a:r>
              <a:rPr lang="en-US" sz="3000" b="1" dirty="0" smtClean="0">
                <a:solidFill>
                  <a:srgbClr val="F96A1B"/>
                </a:solidFill>
                <a:latin typeface="Zawgyi-One"/>
                <a:cs typeface="Zawgyi-One"/>
              </a:rPr>
              <a:t> App in Phone</a:t>
            </a:r>
            <a:endParaRPr lang="en-US" sz="3000" b="1" dirty="0">
              <a:solidFill>
                <a:srgbClr val="F96A1B"/>
              </a:solidFill>
              <a:latin typeface="Zawgyi-One"/>
              <a:cs typeface="Zawgyi-One"/>
            </a:endParaRPr>
          </a:p>
        </p:txBody>
      </p:sp>
      <p:sp>
        <p:nvSpPr>
          <p:cNvPr id="3" name="Content Placeholder 2"/>
          <p:cNvSpPr>
            <a:spLocks noGrp="1"/>
          </p:cNvSpPr>
          <p:nvPr>
            <p:ph idx="1"/>
          </p:nvPr>
        </p:nvSpPr>
        <p:spPr>
          <a:xfrm>
            <a:off x="387350" y="1169618"/>
            <a:ext cx="8516938" cy="3579812"/>
          </a:xfrm>
        </p:spPr>
        <p:txBody>
          <a:bodyPr>
            <a:noAutofit/>
          </a:bodyPr>
          <a:lstStyle/>
          <a:p>
            <a:pPr>
              <a:buAutoNum type="arabicPeriod"/>
              <a:defRPr/>
            </a:pPr>
            <a:r>
              <a:rPr lang="en-US" sz="1800" dirty="0" smtClean="0">
                <a:latin typeface="Zawgyi-One"/>
                <a:cs typeface="Zawgyi-One"/>
              </a:rPr>
              <a:t>INTERNET!!!</a:t>
            </a:r>
          </a:p>
          <a:p>
            <a:pPr>
              <a:buAutoNum type="arabicPeriod"/>
              <a:defRPr/>
            </a:pPr>
            <a:r>
              <a:rPr lang="en-US" sz="1800" dirty="0" smtClean="0">
                <a:latin typeface="Zawgyi-One"/>
                <a:cs typeface="Zawgyi-One"/>
              </a:rPr>
              <a:t>Install </a:t>
            </a:r>
            <a:r>
              <a:rPr lang="en-US" sz="1800" u="sng" dirty="0" smtClean="0">
                <a:latin typeface="Zawgyi-One"/>
                <a:cs typeface="Zawgyi-One"/>
              </a:rPr>
              <a:t>‘</a:t>
            </a:r>
            <a:r>
              <a:rPr lang="en-US" sz="1800" u="sng" dirty="0" err="1" smtClean="0">
                <a:latin typeface="Zawgyi-One"/>
                <a:cs typeface="Zawgyi-One"/>
              </a:rPr>
              <a:t>KoboCollect</a:t>
            </a:r>
            <a:r>
              <a:rPr lang="en-US" sz="1800" u="sng" dirty="0" smtClean="0">
                <a:latin typeface="Zawgyi-One"/>
                <a:cs typeface="Zawgyi-One"/>
              </a:rPr>
              <a:t>’</a:t>
            </a:r>
            <a:r>
              <a:rPr lang="en-US" sz="1800" dirty="0" smtClean="0">
                <a:latin typeface="Zawgyi-One"/>
                <a:cs typeface="Zawgyi-One"/>
              </a:rPr>
              <a:t> in your mobile phone or tablet</a:t>
            </a:r>
          </a:p>
          <a:p>
            <a:pPr>
              <a:buAutoNum type="arabicPeriod"/>
              <a:defRPr/>
            </a:pPr>
            <a:r>
              <a:rPr lang="en-US" sz="1800" dirty="0" smtClean="0">
                <a:latin typeface="Zawgyi-One"/>
                <a:cs typeface="Zawgyi-One"/>
              </a:rPr>
              <a:t>If you do not have it already, then please download it from </a:t>
            </a:r>
            <a:r>
              <a:rPr lang="en-US" sz="1800" dirty="0" err="1" smtClean="0">
                <a:latin typeface="Zawgyi-One" charset="0"/>
                <a:cs typeface="Zawgyi-One" charset="0"/>
              </a:rPr>
              <a:t>GooglePlay</a:t>
            </a:r>
            <a:r>
              <a:rPr lang="en-US" sz="1800" dirty="0" smtClean="0">
                <a:latin typeface="Zawgyi-One" charset="0"/>
                <a:cs typeface="Zawgyi-One" charset="0"/>
              </a:rPr>
              <a:t> </a:t>
            </a:r>
            <a:r>
              <a:rPr lang="en-US" sz="1800" dirty="0">
                <a:latin typeface="Zawgyi-One" charset="0"/>
                <a:cs typeface="Zawgyi-One" charset="0"/>
              </a:rPr>
              <a:t>or go to this link </a:t>
            </a:r>
            <a:r>
              <a:rPr lang="en-US" sz="1800" dirty="0">
                <a:latin typeface="Zawgyi-One" charset="0"/>
                <a:cs typeface="Zawgyi-One" charset="0"/>
                <a:hlinkClick r:id="rId3"/>
              </a:rPr>
              <a:t>https://play.google.com/store/apps/details?id=org.koboc.collect.android&amp;hl=</a:t>
            </a:r>
            <a:r>
              <a:rPr lang="en-US" sz="1800" dirty="0" smtClean="0">
                <a:latin typeface="Zawgyi-One" charset="0"/>
                <a:cs typeface="Zawgyi-One" charset="0"/>
                <a:hlinkClick r:id="rId3"/>
              </a:rPr>
              <a:t>en</a:t>
            </a:r>
            <a:endParaRPr lang="en-US" sz="1800" dirty="0">
              <a:latin typeface="Zawgyi-One"/>
              <a:cs typeface="Zawgyi-One"/>
            </a:endParaRPr>
          </a:p>
          <a:p>
            <a:pPr>
              <a:buAutoNum type="arabicPeriod"/>
              <a:defRPr/>
            </a:pPr>
            <a:r>
              <a:rPr lang="en-US" sz="1800" dirty="0" smtClean="0">
                <a:latin typeface="Zawgyi-One"/>
                <a:cs typeface="Zawgyi-One"/>
              </a:rPr>
              <a:t>Go to App’s General Setting</a:t>
            </a:r>
            <a:endParaRPr lang="en-US" sz="1800" dirty="0">
              <a:latin typeface="Zawgyi-One"/>
              <a:cs typeface="Zawgyi-One"/>
            </a:endParaRPr>
          </a:p>
          <a:p>
            <a:pPr>
              <a:buAutoNum type="arabicPeriod"/>
              <a:defRPr/>
            </a:pPr>
            <a:r>
              <a:rPr lang="en-US" sz="1800" dirty="0" smtClean="0">
                <a:latin typeface="Zawgyi-One"/>
                <a:cs typeface="Zawgyi-One"/>
              </a:rPr>
              <a:t>Change server </a:t>
            </a:r>
            <a:r>
              <a:rPr lang="en-US" sz="1800" dirty="0">
                <a:latin typeface="Zawgyi-One"/>
                <a:cs typeface="Zawgyi-One"/>
              </a:rPr>
              <a:t>URL </a:t>
            </a:r>
            <a:r>
              <a:rPr lang="en-US" sz="1800" dirty="0">
                <a:latin typeface="Zawgyi-One"/>
                <a:cs typeface="Zawgyi-One"/>
                <a:hlinkClick r:id="rId4"/>
              </a:rPr>
              <a:t>https://kc.kobotoolbox.org/</a:t>
            </a:r>
            <a:r>
              <a:rPr lang="en-US" sz="1800" dirty="0" smtClean="0">
                <a:latin typeface="Zawgyi-One"/>
                <a:cs typeface="Zawgyi-One"/>
                <a:hlinkClick r:id="rId4"/>
              </a:rPr>
              <a:t>ppm</a:t>
            </a:r>
            <a:endParaRPr lang="en-US" sz="1800" dirty="0" smtClean="0">
              <a:latin typeface="Zawgyi-One"/>
              <a:cs typeface="Zawgyi-One"/>
            </a:endParaRPr>
          </a:p>
          <a:p>
            <a:pPr>
              <a:buAutoNum type="arabicPeriod"/>
              <a:defRPr/>
            </a:pPr>
            <a:r>
              <a:rPr lang="en-US" sz="1800" dirty="0" smtClean="0">
                <a:latin typeface="Zawgyi-One"/>
                <a:cs typeface="Zawgyi-One"/>
              </a:rPr>
              <a:t>username </a:t>
            </a:r>
            <a:r>
              <a:rPr lang="en-US" sz="1800" dirty="0">
                <a:latin typeface="Zawgyi-One"/>
                <a:cs typeface="Zawgyi-One"/>
              </a:rPr>
              <a:t>and password [Username</a:t>
            </a:r>
            <a:r>
              <a:rPr lang="en-US" sz="1800" dirty="0" smtClean="0">
                <a:latin typeface="Zawgyi-One"/>
                <a:cs typeface="Zawgyi-One"/>
              </a:rPr>
              <a:t>:, </a:t>
            </a:r>
            <a:r>
              <a:rPr lang="en-US" sz="1800" dirty="0">
                <a:latin typeface="Zawgyi-One"/>
                <a:cs typeface="Zawgyi-One"/>
              </a:rPr>
              <a:t>Password</a:t>
            </a:r>
            <a:r>
              <a:rPr lang="en-US" sz="1800" dirty="0" smtClean="0">
                <a:latin typeface="Zawgyi-One"/>
                <a:cs typeface="Zawgyi-One"/>
              </a:rPr>
              <a:t>:]</a:t>
            </a:r>
          </a:p>
          <a:p>
            <a:pPr>
              <a:buAutoNum type="arabicPeriod"/>
              <a:defRPr/>
            </a:pPr>
            <a:r>
              <a:rPr lang="en-US" sz="1800" dirty="0" smtClean="0">
                <a:latin typeface="Zawgyi-One"/>
                <a:cs typeface="Zawgyi-One"/>
              </a:rPr>
              <a:t>Check other settings:  Disable ‘Auto send with </a:t>
            </a:r>
            <a:r>
              <a:rPr lang="en-US" sz="1800" dirty="0" err="1" smtClean="0">
                <a:latin typeface="Zawgyi-One"/>
                <a:cs typeface="Zawgyi-One"/>
              </a:rPr>
              <a:t>wifi</a:t>
            </a:r>
            <a:r>
              <a:rPr lang="en-US" sz="1800" dirty="0" smtClean="0">
                <a:latin typeface="Zawgyi-One"/>
                <a:cs typeface="Zawgyi-One"/>
              </a:rPr>
              <a:t> and network’ and ‘delete after send’.</a:t>
            </a:r>
            <a:endParaRPr lang="en-US" sz="1800" dirty="0">
              <a:latin typeface="Zawgyi-One"/>
              <a:cs typeface="Zawgyi-One"/>
            </a:endParaRPr>
          </a:p>
          <a:p>
            <a:pPr>
              <a:buAutoNum type="arabicPeriod"/>
              <a:defRPr/>
            </a:pPr>
            <a:r>
              <a:rPr lang="en-US" sz="1800" dirty="0" smtClean="0">
                <a:latin typeface="Zawgyi-One"/>
                <a:cs typeface="Zawgyi-One"/>
              </a:rPr>
              <a:t>Click "</a:t>
            </a:r>
            <a:r>
              <a:rPr lang="en-US" sz="1800" dirty="0">
                <a:latin typeface="Zawgyi-One"/>
                <a:cs typeface="Zawgyi-One"/>
              </a:rPr>
              <a:t>Get Blank </a:t>
            </a:r>
            <a:r>
              <a:rPr lang="en-US" sz="1800" dirty="0" smtClean="0">
                <a:latin typeface="Zawgyi-One"/>
                <a:cs typeface="Zawgyi-One"/>
              </a:rPr>
              <a:t>Form”. Select appropriate form. </a:t>
            </a:r>
          </a:p>
          <a:p>
            <a:pPr>
              <a:buAutoNum type="arabicPeriod"/>
              <a:defRPr/>
            </a:pPr>
            <a:r>
              <a:rPr lang="en-US" sz="1800" dirty="0" smtClean="0">
                <a:latin typeface="Zawgyi-One"/>
                <a:cs typeface="Zawgyi-One"/>
              </a:rPr>
              <a:t>If you are ready to collect data, then click "</a:t>
            </a:r>
            <a:r>
              <a:rPr lang="en-US" sz="1800" dirty="0">
                <a:latin typeface="Zawgyi-One"/>
                <a:cs typeface="Zawgyi-One"/>
              </a:rPr>
              <a:t>Fill Bank </a:t>
            </a:r>
            <a:r>
              <a:rPr lang="en-US" sz="1800" dirty="0" smtClean="0">
                <a:latin typeface="Zawgyi-One"/>
                <a:cs typeface="Zawgyi-One"/>
              </a:rPr>
              <a:t>Form”.  Then select appropriate form/ project again. </a:t>
            </a:r>
          </a:p>
          <a:p>
            <a:pPr>
              <a:buAutoNum type="arabicPeriod"/>
              <a:defRPr/>
            </a:pPr>
            <a:r>
              <a:rPr lang="en-US" sz="1800" dirty="0" smtClean="0">
                <a:latin typeface="Zawgyi-One"/>
                <a:cs typeface="Zawgyi-One"/>
              </a:rPr>
              <a:t>Once you have downloaded the form in the phone, you can turn of the </a:t>
            </a:r>
            <a:r>
              <a:rPr lang="en-US" sz="1800" dirty="0" err="1" smtClean="0">
                <a:latin typeface="Zawgyi-One"/>
                <a:cs typeface="Zawgyi-One"/>
              </a:rPr>
              <a:t>wifi</a:t>
            </a:r>
            <a:r>
              <a:rPr lang="en-US" sz="1800" dirty="0" smtClean="0">
                <a:latin typeface="Zawgyi-One"/>
                <a:cs typeface="Zawgyi-One"/>
              </a:rPr>
              <a:t>/ change the device setting to airplane mode. </a:t>
            </a:r>
            <a:endParaRPr lang="en-US" sz="1800" dirty="0">
              <a:latin typeface="Zawgyi-One"/>
              <a:cs typeface="Zawgyi-One"/>
            </a:endParaRPr>
          </a:p>
        </p:txBody>
      </p:sp>
      <p:sp>
        <p:nvSpPr>
          <p:cNvPr id="4" name="Slide Number Placeholder 3"/>
          <p:cNvSpPr>
            <a:spLocks noGrp="1"/>
          </p:cNvSpPr>
          <p:nvPr>
            <p:ph type="sldNum" sz="quarter" idx="12"/>
          </p:nvPr>
        </p:nvSpPr>
        <p:spPr/>
        <p:txBody>
          <a:bodyPr/>
          <a:lstStyle/>
          <a:p>
            <a:pPr>
              <a:defRPr/>
            </a:pPr>
            <a:fld id="{AFBDCAA9-D447-0E4C-B510-ED0EEA99F0F4}" type="slidenum">
              <a:rPr lang="en-US" smtClean="0"/>
              <a:pPr>
                <a:defRPr/>
              </a:pPr>
              <a:t>25</a:t>
            </a:fld>
            <a:endParaRPr lang="en-US" dirty="0"/>
          </a:p>
        </p:txBody>
      </p:sp>
    </p:spTree>
    <p:extLst>
      <p:ext uri="{BB962C8B-B14F-4D97-AF65-F5344CB8AC3E}">
        <p14:creationId xmlns:p14="http://schemas.microsoft.com/office/powerpoint/2010/main" val="1956128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_Get blank form.png"/>
          <p:cNvPicPr>
            <a:picLocks noChangeAspect="1"/>
          </p:cNvPicPr>
          <p:nvPr/>
        </p:nvPicPr>
        <p:blipFill rotWithShape="1">
          <a:blip r:embed="rId2">
            <a:extLst>
              <a:ext uri="{28A0092B-C50C-407E-A947-70E740481C1C}">
                <a14:useLocalDpi xmlns:a14="http://schemas.microsoft.com/office/drawing/2010/main" val="0"/>
              </a:ext>
            </a:extLst>
          </a:blip>
          <a:srcRect l="61892" t="6791" r="8109"/>
          <a:stretch/>
        </p:blipFill>
        <p:spPr>
          <a:xfrm>
            <a:off x="3234612" y="1355692"/>
            <a:ext cx="2346835" cy="3902792"/>
          </a:xfrm>
          <a:prstGeom prst="rect">
            <a:avLst/>
          </a:prstGeom>
        </p:spPr>
      </p:pic>
      <p:pic>
        <p:nvPicPr>
          <p:cNvPr id="4" name="Picture 3" descr="15_Phone Kobo Sett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14" y="1263083"/>
            <a:ext cx="2571114" cy="3995401"/>
          </a:xfrm>
          <a:prstGeom prst="rect">
            <a:avLst/>
          </a:prstGeom>
        </p:spPr>
      </p:pic>
      <p:pic>
        <p:nvPicPr>
          <p:cNvPr id="6" name="Content Placeholder 3" descr="15_Fill blank form.png"/>
          <p:cNvPicPr>
            <a:picLocks noGrp="1" noChangeAspect="1"/>
          </p:cNvPicPr>
          <p:nvPr>
            <p:ph idx="1"/>
          </p:nvPr>
        </p:nvPicPr>
        <p:blipFill rotWithShape="1">
          <a:blip r:embed="rId4">
            <a:extLst>
              <a:ext uri="{28A0092B-C50C-407E-A947-70E740481C1C}">
                <a14:useLocalDpi xmlns:a14="http://schemas.microsoft.com/office/drawing/2010/main" val="0"/>
              </a:ext>
            </a:extLst>
          </a:blip>
          <a:srcRect t="-59" b="-59"/>
          <a:stretch/>
        </p:blipFill>
        <p:spPr>
          <a:xfrm>
            <a:off x="6004749" y="1355693"/>
            <a:ext cx="2692204" cy="3902792"/>
          </a:xfrm>
        </p:spPr>
      </p:pic>
    </p:spTree>
    <p:extLst>
      <p:ext uri="{BB962C8B-B14F-4D97-AF65-F5344CB8AC3E}">
        <p14:creationId xmlns:p14="http://schemas.microsoft.com/office/powerpoint/2010/main" val="166661894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Entry Using Computers</a:t>
            </a:r>
            <a:endParaRPr lang="en-US" dirty="0"/>
          </a:p>
        </p:txBody>
      </p:sp>
      <p:pic>
        <p:nvPicPr>
          <p:cNvPr id="4" name="Content Placeholder 3" descr="14_Data entry using compiters.png"/>
          <p:cNvPicPr>
            <a:picLocks noGrp="1" noChangeAspect="1"/>
          </p:cNvPicPr>
          <p:nvPr>
            <p:ph idx="1"/>
          </p:nvPr>
        </p:nvPicPr>
        <p:blipFill>
          <a:blip r:embed="rId2">
            <a:extLst>
              <a:ext uri="{28A0092B-C50C-407E-A947-70E740481C1C}">
                <a14:useLocalDpi xmlns:a14="http://schemas.microsoft.com/office/drawing/2010/main" val="0"/>
              </a:ext>
            </a:extLst>
          </a:blip>
          <a:srcRect t="-3288" b="-3288"/>
          <a:stretch>
            <a:fillRect/>
          </a:stretch>
        </p:blipFill>
        <p:spPr>
          <a:xfrm>
            <a:off x="457200" y="1417638"/>
            <a:ext cx="8229600" cy="4525963"/>
          </a:xfrm>
        </p:spPr>
      </p:pic>
    </p:spTree>
    <p:extLst>
      <p:ext uri="{BB962C8B-B14F-4D97-AF65-F5344CB8AC3E}">
        <p14:creationId xmlns:p14="http://schemas.microsoft.com/office/powerpoint/2010/main" val="239910014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4_Computer data entry.png"/>
          <p:cNvPicPr>
            <a:picLocks noGrp="1" noChangeAspect="1"/>
          </p:cNvPicPr>
          <p:nvPr>
            <p:ph idx="1"/>
          </p:nvPr>
        </p:nvPicPr>
        <p:blipFill>
          <a:blip r:embed="rId2">
            <a:extLst>
              <a:ext uri="{28A0092B-C50C-407E-A947-70E740481C1C}">
                <a14:useLocalDpi xmlns:a14="http://schemas.microsoft.com/office/drawing/2010/main" val="0"/>
              </a:ext>
            </a:extLst>
          </a:blip>
          <a:srcRect t="6003" b="6003"/>
          <a:stretch>
            <a:fillRect/>
          </a:stretch>
        </p:blipFill>
        <p:spPr>
          <a:xfrm>
            <a:off x="0" y="0"/>
            <a:ext cx="9144000" cy="6858000"/>
          </a:xfrm>
        </p:spPr>
      </p:pic>
    </p:spTree>
    <p:extLst>
      <p:ext uri="{BB962C8B-B14F-4D97-AF65-F5344CB8AC3E}">
        <p14:creationId xmlns:p14="http://schemas.microsoft.com/office/powerpoint/2010/main" val="344780456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887"/>
            <a:ext cx="8229600" cy="1143000"/>
          </a:xfrm>
        </p:spPr>
        <p:txBody>
          <a:bodyPr>
            <a:normAutofit/>
          </a:bodyPr>
          <a:lstStyle/>
          <a:p>
            <a:pPr>
              <a:defRPr/>
            </a:pPr>
            <a:r>
              <a:rPr lang="en-US" sz="3000" b="1" dirty="0" smtClean="0">
                <a:solidFill>
                  <a:srgbClr val="F96A1B"/>
                </a:solidFill>
                <a:latin typeface="Zawgyi-One"/>
                <a:cs typeface="Zawgyi-One"/>
              </a:rPr>
              <a:t>Sending Data from Mobile Devices</a:t>
            </a:r>
            <a:endParaRPr lang="en-US" sz="3000" b="1" dirty="0">
              <a:solidFill>
                <a:srgbClr val="F96A1B"/>
              </a:solidFill>
              <a:latin typeface="Zawgyi-One"/>
              <a:cs typeface="Zawgyi-One"/>
            </a:endParaRPr>
          </a:p>
        </p:txBody>
      </p:sp>
      <p:sp>
        <p:nvSpPr>
          <p:cNvPr id="37890" name="Content Placeholder 2"/>
          <p:cNvSpPr>
            <a:spLocks noGrp="1"/>
          </p:cNvSpPr>
          <p:nvPr>
            <p:ph idx="1"/>
          </p:nvPr>
        </p:nvSpPr>
        <p:spPr>
          <a:xfrm>
            <a:off x="254000" y="1044113"/>
            <a:ext cx="8680824" cy="4525963"/>
          </a:xfrm>
        </p:spPr>
        <p:txBody>
          <a:bodyPr>
            <a:noAutofit/>
          </a:bodyPr>
          <a:lstStyle/>
          <a:p>
            <a:pPr>
              <a:buFont typeface="Arial" charset="0"/>
              <a:buChar char="•"/>
            </a:pPr>
            <a:r>
              <a:rPr lang="en-US" sz="2000" dirty="0" smtClean="0">
                <a:latin typeface="Zawgyi-One" charset="0"/>
                <a:cs typeface="Zawgyi-One" charset="0"/>
              </a:rPr>
              <a:t>Before sending the answer files, check the completed data. By using Prompt Question tab in each answer file, the enumerator or supervisor can check the specific questions and revise the answers if needed. </a:t>
            </a:r>
            <a:endParaRPr lang="en-US" sz="2000" dirty="0">
              <a:latin typeface="Zawgyi-One" charset="0"/>
              <a:cs typeface="Zawgyi-One" charset="0"/>
            </a:endParaRPr>
          </a:p>
          <a:p>
            <a:pPr>
              <a:buFont typeface="Arial" charset="0"/>
              <a:buChar char="•"/>
            </a:pPr>
            <a:r>
              <a:rPr lang="en-US" sz="2000" dirty="0" smtClean="0">
                <a:latin typeface="Zawgyi-One" charset="0"/>
                <a:cs typeface="Zawgyi-One" charset="0"/>
              </a:rPr>
              <a:t>When finished, it needs to click ‘Save </a:t>
            </a:r>
            <a:r>
              <a:rPr lang="en-US" sz="2000" dirty="0">
                <a:latin typeface="Zawgyi-One" charset="0"/>
                <a:cs typeface="Zawgyi-One" charset="0"/>
              </a:rPr>
              <a:t>form and </a:t>
            </a:r>
            <a:r>
              <a:rPr lang="en-US" sz="2000" dirty="0" smtClean="0">
                <a:latin typeface="Zawgyi-One" charset="0"/>
                <a:cs typeface="Zawgyi-One" charset="0"/>
              </a:rPr>
              <a:t>exit’. Once you click ‘Save form and exit’, it appears 1 in Send </a:t>
            </a:r>
            <a:r>
              <a:rPr lang="en-US" sz="2000" dirty="0" err="1" smtClean="0">
                <a:latin typeface="Zawgyi-One" charset="0"/>
                <a:cs typeface="Zawgyi-One" charset="0"/>
              </a:rPr>
              <a:t>finalised</a:t>
            </a:r>
            <a:r>
              <a:rPr lang="en-US" sz="2000" dirty="0" smtClean="0">
                <a:latin typeface="Zawgyi-One" charset="0"/>
                <a:cs typeface="Zawgyi-One" charset="0"/>
              </a:rPr>
              <a:t> form tab in </a:t>
            </a:r>
            <a:r>
              <a:rPr lang="en-US" sz="2000" dirty="0" err="1" smtClean="0">
                <a:latin typeface="Zawgyi-One" charset="0"/>
                <a:cs typeface="Zawgyi-One" charset="0"/>
              </a:rPr>
              <a:t>KoBo</a:t>
            </a:r>
            <a:r>
              <a:rPr lang="en-US" sz="2000" dirty="0" smtClean="0">
                <a:latin typeface="Zawgyi-One" charset="0"/>
                <a:cs typeface="Zawgyi-One" charset="0"/>
              </a:rPr>
              <a:t> Main menu. </a:t>
            </a:r>
            <a:endParaRPr lang="en-US" sz="2000" dirty="0">
              <a:latin typeface="Zawgyi-One" charset="0"/>
              <a:cs typeface="Zawgyi-One" charset="0"/>
            </a:endParaRPr>
          </a:p>
          <a:p>
            <a:pPr>
              <a:buFont typeface="Arial" charset="0"/>
              <a:buChar char="•"/>
            </a:pPr>
            <a:r>
              <a:rPr lang="en-US" sz="2000" dirty="0" smtClean="0">
                <a:latin typeface="Zawgyi-One" charset="0"/>
                <a:cs typeface="Zawgyi-One" charset="0"/>
              </a:rPr>
              <a:t>For sending, turn on the internet! Click Send </a:t>
            </a:r>
            <a:r>
              <a:rPr lang="en-US" sz="2000" dirty="0" err="1">
                <a:latin typeface="Zawgyi-One" charset="0"/>
                <a:cs typeface="Zawgyi-One" charset="0"/>
              </a:rPr>
              <a:t>Finalised</a:t>
            </a:r>
            <a:r>
              <a:rPr lang="en-US" sz="2000" dirty="0">
                <a:latin typeface="Zawgyi-One" charset="0"/>
                <a:cs typeface="Zawgyi-One" charset="0"/>
              </a:rPr>
              <a:t> </a:t>
            </a:r>
            <a:r>
              <a:rPr lang="en-US" sz="2000" dirty="0" smtClean="0">
                <a:latin typeface="Zawgyi-One" charset="0"/>
                <a:cs typeface="Zawgyi-One" charset="0"/>
              </a:rPr>
              <a:t>form. Select unsent forms and click send.</a:t>
            </a:r>
            <a:endParaRPr lang="en-US" sz="2000" dirty="0">
              <a:latin typeface="Zawgyi-One" charset="0"/>
              <a:cs typeface="Zawgyi-One" charset="0"/>
            </a:endParaRPr>
          </a:p>
        </p:txBody>
      </p:sp>
      <p:sp>
        <p:nvSpPr>
          <p:cNvPr id="4" name="Slide Number Placeholder 3"/>
          <p:cNvSpPr>
            <a:spLocks noGrp="1"/>
          </p:cNvSpPr>
          <p:nvPr>
            <p:ph type="sldNum" sz="quarter" idx="12"/>
          </p:nvPr>
        </p:nvSpPr>
        <p:spPr/>
        <p:txBody>
          <a:bodyPr/>
          <a:lstStyle/>
          <a:p>
            <a:pPr>
              <a:defRPr/>
            </a:pPr>
            <a:fld id="{262230E1-4638-F046-BC33-7096F395AC00}" type="slidenum">
              <a:rPr lang="en-US" smtClean="0"/>
              <a:pPr>
                <a:defRPr/>
              </a:pPr>
              <a:t>29</a:t>
            </a:fld>
            <a:endParaRPr lang="en-US" dirty="0"/>
          </a:p>
        </p:txBody>
      </p:sp>
    </p:spTree>
    <p:extLst>
      <p:ext uri="{BB962C8B-B14F-4D97-AF65-F5344CB8AC3E}">
        <p14:creationId xmlns:p14="http://schemas.microsoft.com/office/powerpoint/2010/main" val="36926021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75000"/>
                  </a:schemeClr>
                </a:solidFill>
              </a:rPr>
              <a:t>Steps Involved in An Evaluation Study</a:t>
            </a:r>
            <a:endParaRPr lang="en-US" dirty="0">
              <a:solidFill>
                <a:schemeClr val="accent6">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3302754"/>
              </p:ext>
            </p:extLst>
          </p:nvPr>
        </p:nvGraphicFramePr>
        <p:xfrm>
          <a:off x="145511" y="1031318"/>
          <a:ext cx="8972033"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6457" y="3995401"/>
            <a:ext cx="2090057" cy="1708160"/>
          </a:xfrm>
          <a:prstGeom prst="rect">
            <a:avLst/>
          </a:prstGeom>
          <a:noFill/>
          <a:ln>
            <a:solidFill>
              <a:srgbClr val="4F81BD"/>
            </a:solidFill>
          </a:ln>
        </p:spPr>
        <p:txBody>
          <a:bodyPr wrap="square" rtlCol="0">
            <a:spAutoFit/>
          </a:bodyPr>
          <a:lstStyle/>
          <a:p>
            <a:pPr marL="185738" lvl="0" indent="-185738">
              <a:buFont typeface="Arial"/>
              <a:buChar char="•"/>
            </a:pPr>
            <a:r>
              <a:rPr lang="en-US" sz="1500" dirty="0" err="1">
                <a:solidFill>
                  <a:srgbClr val="FF0000"/>
                </a:solidFill>
              </a:rPr>
              <a:t>ToR</a:t>
            </a:r>
            <a:r>
              <a:rPr lang="en-US" sz="1500" dirty="0">
                <a:solidFill>
                  <a:srgbClr val="FF0000"/>
                </a:solidFill>
              </a:rPr>
              <a:t> development</a:t>
            </a:r>
          </a:p>
          <a:p>
            <a:pPr marL="185738" lvl="0" indent="-185738">
              <a:buFont typeface="Arial"/>
              <a:buChar char="•"/>
            </a:pPr>
            <a:r>
              <a:rPr lang="en-US" sz="1500" dirty="0">
                <a:solidFill>
                  <a:srgbClr val="FF0000"/>
                </a:solidFill>
              </a:rPr>
              <a:t>Recruitment</a:t>
            </a:r>
          </a:p>
          <a:p>
            <a:pPr marL="185738" lvl="0" indent="-185738">
              <a:buFont typeface="Arial"/>
              <a:buChar char="•"/>
            </a:pPr>
            <a:r>
              <a:rPr lang="en-US" sz="1500" dirty="0">
                <a:solidFill>
                  <a:srgbClr val="FF0000"/>
                </a:solidFill>
              </a:rPr>
              <a:t>Desk Review</a:t>
            </a:r>
          </a:p>
          <a:p>
            <a:pPr marL="185738" lvl="0" indent="-185738">
              <a:buFont typeface="Arial"/>
              <a:buChar char="•"/>
            </a:pPr>
            <a:r>
              <a:rPr lang="en-US" sz="1500" dirty="0">
                <a:solidFill>
                  <a:srgbClr val="FF0000"/>
                </a:solidFill>
              </a:rPr>
              <a:t>Designing (</a:t>
            </a:r>
            <a:r>
              <a:rPr lang="en-US" sz="1500" dirty="0" smtClean="0">
                <a:solidFill>
                  <a:srgbClr val="FF0000"/>
                </a:solidFill>
              </a:rPr>
              <a:t>+sampling</a:t>
            </a:r>
            <a:r>
              <a:rPr lang="en-US" sz="1500" dirty="0">
                <a:solidFill>
                  <a:srgbClr val="FF0000"/>
                </a:solidFill>
              </a:rPr>
              <a:t>) and planning</a:t>
            </a:r>
          </a:p>
          <a:p>
            <a:pPr marL="185738" lvl="0" indent="-185738">
              <a:buFont typeface="Arial"/>
              <a:buChar char="•"/>
            </a:pPr>
            <a:r>
              <a:rPr lang="en-US" sz="1500" dirty="0">
                <a:solidFill>
                  <a:srgbClr val="FF0000"/>
                </a:solidFill>
              </a:rPr>
              <a:t>Questionnaires and tools </a:t>
            </a:r>
            <a:r>
              <a:rPr lang="en-US" sz="1500" dirty="0" smtClean="0">
                <a:solidFill>
                  <a:srgbClr val="FF0000"/>
                </a:solidFill>
              </a:rPr>
              <a:t>development</a:t>
            </a:r>
            <a:endParaRPr lang="en-US" sz="1500" dirty="0">
              <a:solidFill>
                <a:srgbClr val="FF0000"/>
              </a:solidFill>
            </a:endParaRPr>
          </a:p>
        </p:txBody>
      </p:sp>
      <p:sp>
        <p:nvSpPr>
          <p:cNvPr id="7" name="TextBox 6"/>
          <p:cNvSpPr txBox="1"/>
          <p:nvPr/>
        </p:nvSpPr>
        <p:spPr>
          <a:xfrm>
            <a:off x="2116514" y="3987621"/>
            <a:ext cx="2010688" cy="1569660"/>
          </a:xfrm>
          <a:prstGeom prst="rect">
            <a:avLst/>
          </a:prstGeom>
          <a:noFill/>
          <a:ln>
            <a:solidFill>
              <a:srgbClr val="4F81BD"/>
            </a:solidFill>
          </a:ln>
        </p:spPr>
        <p:txBody>
          <a:bodyPr wrap="square" rtlCol="0">
            <a:spAutoFit/>
          </a:bodyPr>
          <a:lstStyle/>
          <a:p>
            <a:pPr marL="185738" lvl="0" indent="-185738">
              <a:buFont typeface="Arial"/>
              <a:buChar char="•"/>
            </a:pPr>
            <a:r>
              <a:rPr lang="en-US" sz="1600" dirty="0">
                <a:solidFill>
                  <a:srgbClr val="FF0000"/>
                </a:solidFill>
              </a:rPr>
              <a:t>Field enumerator/ data collector training</a:t>
            </a:r>
          </a:p>
          <a:p>
            <a:pPr marL="185738" lvl="0" indent="-185738">
              <a:buFont typeface="Arial"/>
              <a:buChar char="•"/>
            </a:pPr>
            <a:r>
              <a:rPr lang="en-US" sz="1600" dirty="0">
                <a:solidFill>
                  <a:srgbClr val="FF0000"/>
                </a:solidFill>
              </a:rPr>
              <a:t>Field pilot testing of tools</a:t>
            </a:r>
          </a:p>
          <a:p>
            <a:pPr marL="185738" lvl="0" indent="-185738">
              <a:buFont typeface="Arial"/>
              <a:buChar char="•"/>
            </a:pPr>
            <a:r>
              <a:rPr lang="en-US" sz="1600" dirty="0">
                <a:solidFill>
                  <a:srgbClr val="FF0000"/>
                </a:solidFill>
              </a:rPr>
              <a:t>Tools finalizing</a:t>
            </a:r>
          </a:p>
        </p:txBody>
      </p:sp>
      <p:sp>
        <p:nvSpPr>
          <p:cNvPr id="8" name="TextBox 7"/>
          <p:cNvSpPr txBox="1"/>
          <p:nvPr/>
        </p:nvSpPr>
        <p:spPr>
          <a:xfrm>
            <a:off x="4127203" y="3995401"/>
            <a:ext cx="1706438" cy="830997"/>
          </a:xfrm>
          <a:prstGeom prst="rect">
            <a:avLst/>
          </a:prstGeom>
          <a:noFill/>
          <a:ln>
            <a:solidFill>
              <a:srgbClr val="4F81BD"/>
            </a:solidFill>
          </a:ln>
        </p:spPr>
        <p:txBody>
          <a:bodyPr wrap="square" rtlCol="0">
            <a:spAutoFit/>
          </a:bodyPr>
          <a:lstStyle/>
          <a:p>
            <a:pPr marL="185738" lvl="0" indent="-185738">
              <a:buFont typeface="Arial"/>
              <a:buChar char="•"/>
            </a:pPr>
            <a:r>
              <a:rPr lang="en-US" sz="1600" dirty="0" smtClean="0">
                <a:solidFill>
                  <a:srgbClr val="FF0000"/>
                </a:solidFill>
              </a:rPr>
              <a:t>Data quality assurance and supervision</a:t>
            </a:r>
            <a:endParaRPr lang="en-US" sz="1600" dirty="0">
              <a:solidFill>
                <a:srgbClr val="FF0000"/>
              </a:solidFill>
            </a:endParaRPr>
          </a:p>
        </p:txBody>
      </p:sp>
      <p:sp>
        <p:nvSpPr>
          <p:cNvPr id="9" name="TextBox 8"/>
          <p:cNvSpPr txBox="1"/>
          <p:nvPr/>
        </p:nvSpPr>
        <p:spPr>
          <a:xfrm>
            <a:off x="5833641" y="3987621"/>
            <a:ext cx="1706438" cy="830997"/>
          </a:xfrm>
          <a:prstGeom prst="rect">
            <a:avLst/>
          </a:prstGeom>
          <a:noFill/>
          <a:ln>
            <a:solidFill>
              <a:srgbClr val="4F81BD"/>
            </a:solidFill>
          </a:ln>
        </p:spPr>
        <p:txBody>
          <a:bodyPr wrap="square" rtlCol="0">
            <a:spAutoFit/>
          </a:bodyPr>
          <a:lstStyle/>
          <a:p>
            <a:pPr marL="185738" lvl="0" indent="-185738">
              <a:buFont typeface="Arial"/>
              <a:buChar char="•"/>
            </a:pPr>
            <a:r>
              <a:rPr lang="en-US" sz="1600" dirty="0" smtClean="0">
                <a:solidFill>
                  <a:srgbClr val="FF0000"/>
                </a:solidFill>
              </a:rPr>
              <a:t>Database construction, analysis plan</a:t>
            </a:r>
            <a:endParaRPr lang="en-US" sz="1600" dirty="0">
              <a:solidFill>
                <a:srgbClr val="FF0000"/>
              </a:solidFill>
            </a:endParaRPr>
          </a:p>
        </p:txBody>
      </p:sp>
    </p:spTree>
    <p:extLst>
      <p:ext uri="{BB962C8B-B14F-4D97-AF65-F5344CB8AC3E}">
        <p14:creationId xmlns:p14="http://schemas.microsoft.com/office/powerpoint/2010/main" val="25043450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15_Sending finalized form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0768" y="1256831"/>
            <a:ext cx="2707333" cy="4207078"/>
          </a:xfrm>
          <a:prstGeom prst="rect">
            <a:avLst/>
          </a:prstGeom>
        </p:spPr>
      </p:pic>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1755986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solidFill>
                  <a:schemeClr val="accent6">
                    <a:lumMod val="75000"/>
                  </a:schemeClr>
                </a:solidFill>
                <a:latin typeface="Zawgyi-One"/>
                <a:cs typeface="Zawgyi-One"/>
              </a:rPr>
              <a:t>Reviewing The Completed Data And Downloading The Data File</a:t>
            </a:r>
            <a:endParaRPr lang="en-US" sz="3000" dirty="0">
              <a:solidFill>
                <a:schemeClr val="accent6">
                  <a:lumMod val="75000"/>
                </a:schemeClr>
              </a:solidFill>
              <a:latin typeface="Zawgyi-One"/>
              <a:cs typeface="Zawgyi-One"/>
            </a:endParaRPr>
          </a:p>
        </p:txBody>
      </p:sp>
      <p:sp>
        <p:nvSpPr>
          <p:cNvPr id="3" name="Content Placeholder 2"/>
          <p:cNvSpPr>
            <a:spLocks noGrp="1"/>
          </p:cNvSpPr>
          <p:nvPr>
            <p:ph idx="1"/>
          </p:nvPr>
        </p:nvSpPr>
        <p:spPr/>
        <p:txBody>
          <a:bodyPr>
            <a:normAutofit/>
          </a:bodyPr>
          <a:lstStyle/>
          <a:p>
            <a:r>
              <a:rPr lang="en-US" sz="2000" dirty="0">
                <a:latin typeface="Zawgyi-One"/>
                <a:cs typeface="Zawgyi-One"/>
                <a:hlinkClick r:id="rId2"/>
              </a:rPr>
              <a:t>https://kf.kobotoolbox.org/</a:t>
            </a:r>
            <a:r>
              <a:rPr lang="en-US" sz="2000" dirty="0" smtClean="0">
                <a:latin typeface="Zawgyi-One"/>
                <a:cs typeface="Zawgyi-One"/>
                <a:hlinkClick r:id="rId2"/>
              </a:rPr>
              <a:t>forms</a:t>
            </a:r>
            <a:r>
              <a:rPr lang="en-US" sz="2000" dirty="0">
                <a:latin typeface="Zawgyi-One"/>
                <a:cs typeface="Zawgyi-One"/>
              </a:rPr>
              <a:t> </a:t>
            </a:r>
            <a:endParaRPr lang="en-US" sz="2000" dirty="0" smtClean="0">
              <a:latin typeface="Zawgyi-One"/>
              <a:cs typeface="Zawgyi-One"/>
            </a:endParaRPr>
          </a:p>
          <a:p>
            <a:r>
              <a:rPr lang="en-US" sz="2000" dirty="0" smtClean="0">
                <a:latin typeface="Zawgyi-One"/>
                <a:cs typeface="Zawgyi-One"/>
              </a:rPr>
              <a:t>Select specific project title</a:t>
            </a:r>
            <a:r>
              <a:rPr lang="en-US" sz="2000" dirty="0" smtClean="0">
                <a:latin typeface="Zawgyi-One"/>
                <a:cs typeface="Zawgyi-One"/>
                <a:sym typeface="Wingdings"/>
              </a:rPr>
              <a:t> go to data tab report/Table </a:t>
            </a:r>
            <a:r>
              <a:rPr lang="en-US" sz="2000" dirty="0" smtClean="0">
                <a:latin typeface="Zawgyi-One"/>
                <a:cs typeface="Zawgyi-One"/>
              </a:rPr>
              <a:t>Can check data</a:t>
            </a:r>
          </a:p>
          <a:p>
            <a:r>
              <a:rPr lang="en-US" sz="2000" dirty="0" smtClean="0">
                <a:latin typeface="Zawgyi-One"/>
                <a:cs typeface="Zawgyi-One"/>
              </a:rPr>
              <a:t>The data file can be downloaded as Excel file. For more complex analysis using statistical software such as SPSS, it needs to expose again into these software.</a:t>
            </a:r>
            <a:endParaRPr lang="en-US" sz="2000" dirty="0">
              <a:latin typeface="Zawgyi-One"/>
              <a:cs typeface="Zawgyi-One"/>
            </a:endParaRPr>
          </a:p>
        </p:txBody>
      </p:sp>
    </p:spTree>
    <p:extLst>
      <p:ext uri="{BB962C8B-B14F-4D97-AF65-F5344CB8AC3E}">
        <p14:creationId xmlns:p14="http://schemas.microsoft.com/office/powerpoint/2010/main" val="193354334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363750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3437"/>
            <a:ext cx="8890000" cy="549275"/>
          </a:xfrm>
        </p:spPr>
        <p:txBody>
          <a:bodyPr>
            <a:normAutofit fontScale="90000"/>
          </a:bodyPr>
          <a:lstStyle/>
          <a:p>
            <a:pPr algn="ctr">
              <a:defRPr/>
            </a:pPr>
            <a:r>
              <a:rPr lang="en-US" dirty="0" smtClean="0">
                <a:solidFill>
                  <a:srgbClr val="F96A1B"/>
                </a:solidFill>
                <a:latin typeface="Zawgyi-One" charset="0"/>
                <a:cs typeface="Zawgyi-One" charset="0"/>
              </a:rPr>
              <a:t>Additional Steps for Mobile Survey</a:t>
            </a:r>
            <a:endParaRPr lang="en-US" dirty="0">
              <a:solidFill>
                <a:srgbClr val="F96A1B"/>
              </a:solidFill>
            </a:endParaRPr>
          </a:p>
        </p:txBody>
      </p:sp>
      <p:sp>
        <p:nvSpPr>
          <p:cNvPr id="20482" name="Content Placeholder 2"/>
          <p:cNvSpPr>
            <a:spLocks noGrp="1"/>
          </p:cNvSpPr>
          <p:nvPr>
            <p:ph idx="1"/>
          </p:nvPr>
        </p:nvSpPr>
        <p:spPr>
          <a:xfrm>
            <a:off x="720725" y="1456368"/>
            <a:ext cx="7138988" cy="3579813"/>
          </a:xfrm>
        </p:spPr>
        <p:txBody>
          <a:bodyPr>
            <a:normAutofit fontScale="92500" lnSpcReduction="20000"/>
          </a:bodyPr>
          <a:lstStyle/>
          <a:p>
            <a:pPr marL="33338" lvl="3" indent="0" eaLnBrk="1" hangingPunct="1">
              <a:lnSpc>
                <a:spcPct val="130000"/>
              </a:lnSpc>
              <a:spcBef>
                <a:spcPct val="0"/>
              </a:spcBef>
              <a:buNone/>
            </a:pPr>
            <a:r>
              <a:rPr lang="en-US" sz="2400" dirty="0" smtClean="0">
                <a:solidFill>
                  <a:srgbClr val="000000"/>
                </a:solidFill>
                <a:latin typeface="Zawgyi-One" charset="0"/>
                <a:cs typeface="Zawgyi-One" charset="0"/>
              </a:rPr>
              <a:t>+ Select type of apps to be used</a:t>
            </a:r>
          </a:p>
          <a:p>
            <a:pPr marL="33338" lvl="3" indent="0" eaLnBrk="1" hangingPunct="1">
              <a:lnSpc>
                <a:spcPct val="130000"/>
              </a:lnSpc>
              <a:spcBef>
                <a:spcPct val="0"/>
              </a:spcBef>
              <a:buNone/>
            </a:pPr>
            <a:r>
              <a:rPr lang="en-US" sz="2400" dirty="0" smtClean="0">
                <a:solidFill>
                  <a:srgbClr val="000000"/>
                </a:solidFill>
                <a:latin typeface="Zawgyi-One" charset="0"/>
                <a:cs typeface="Zawgyi-One" charset="0"/>
              </a:rPr>
              <a:t>+ Procure appropriate tablet/ mobile phones enough for enumerators</a:t>
            </a:r>
          </a:p>
          <a:p>
            <a:pPr marL="33338" lvl="3" indent="0" eaLnBrk="1" hangingPunct="1">
              <a:lnSpc>
                <a:spcPct val="130000"/>
              </a:lnSpc>
              <a:spcBef>
                <a:spcPct val="0"/>
              </a:spcBef>
              <a:buNone/>
            </a:pPr>
            <a:r>
              <a:rPr lang="en-US" sz="2400" dirty="0" smtClean="0">
                <a:solidFill>
                  <a:srgbClr val="000000"/>
                </a:solidFill>
                <a:latin typeface="Zawgyi-One" charset="0"/>
                <a:cs typeface="Zawgyi-One" charset="0"/>
              </a:rPr>
              <a:t>+ Set-up survey questionnaires in selected app</a:t>
            </a:r>
          </a:p>
          <a:p>
            <a:pPr marL="33338" lvl="3" indent="0" eaLnBrk="1" hangingPunct="1">
              <a:lnSpc>
                <a:spcPct val="130000"/>
              </a:lnSpc>
              <a:spcBef>
                <a:spcPct val="0"/>
              </a:spcBef>
              <a:buNone/>
            </a:pPr>
            <a:r>
              <a:rPr lang="en-US" sz="2400" dirty="0" smtClean="0">
                <a:solidFill>
                  <a:srgbClr val="000000"/>
                </a:solidFill>
                <a:latin typeface="Zawgyi-One" charset="0"/>
                <a:cs typeface="Zawgyi-One" charset="0"/>
              </a:rPr>
              <a:t>+ Test</a:t>
            </a:r>
            <a:r>
              <a:rPr lang="en-US" sz="2400" dirty="0" smtClean="0">
                <a:solidFill>
                  <a:srgbClr val="000000"/>
                </a:solidFill>
                <a:latin typeface="Zawgyi-One" charset="0"/>
                <a:cs typeface="Zawgyi-One" charset="0"/>
                <a:sym typeface="Wingdings"/>
              </a:rPr>
              <a:t> Test Test Test</a:t>
            </a:r>
            <a:r>
              <a:rPr lang="en-US" sz="2400" dirty="0">
                <a:solidFill>
                  <a:srgbClr val="000000"/>
                </a:solidFill>
                <a:latin typeface="Zawgyi-One" charset="0"/>
                <a:cs typeface="Zawgyi-One" charset="0"/>
                <a:sym typeface="Wingdings"/>
              </a:rPr>
              <a:t> </a:t>
            </a:r>
            <a:r>
              <a:rPr lang="mr-IN" sz="2400" dirty="0" smtClean="0">
                <a:solidFill>
                  <a:srgbClr val="000000"/>
                </a:solidFill>
                <a:latin typeface="Zawgyi-One" charset="0"/>
                <a:cs typeface="Zawgyi-One" charset="0"/>
                <a:sym typeface="Wingdings"/>
              </a:rPr>
              <a:t>…</a:t>
            </a:r>
            <a:r>
              <a:rPr lang="en-US" sz="2400" dirty="0" smtClean="0">
                <a:solidFill>
                  <a:srgbClr val="000000"/>
                </a:solidFill>
                <a:latin typeface="Zawgyi-One" charset="0"/>
                <a:cs typeface="Zawgyi-One" charset="0"/>
                <a:sym typeface="Wingdings"/>
              </a:rPr>
              <a:t> before actual implementation </a:t>
            </a:r>
          </a:p>
          <a:p>
            <a:pPr marL="33338" lvl="3" indent="0" eaLnBrk="1" hangingPunct="1">
              <a:lnSpc>
                <a:spcPct val="130000"/>
              </a:lnSpc>
              <a:spcBef>
                <a:spcPct val="0"/>
              </a:spcBef>
              <a:buNone/>
            </a:pPr>
            <a:r>
              <a:rPr lang="en-US" sz="2400" dirty="0" smtClean="0">
                <a:solidFill>
                  <a:srgbClr val="000000"/>
                </a:solidFill>
                <a:latin typeface="Zawgyi-One" charset="0"/>
                <a:cs typeface="Zawgyi-One" charset="0"/>
                <a:sym typeface="Wingdings"/>
              </a:rPr>
              <a:t>+ Integrating mobile data collection topic into enumerator training</a:t>
            </a:r>
            <a:endParaRPr lang="en-US" sz="2400" dirty="0">
              <a:solidFill>
                <a:srgbClr val="000000"/>
              </a:solidFill>
              <a:latin typeface="Zawgyi-One" charset="0"/>
              <a:cs typeface="Zawgyi-One" charset="0"/>
            </a:endParaRPr>
          </a:p>
          <a:p>
            <a:pPr marL="33338" lvl="3" indent="0" eaLnBrk="1" hangingPunct="1">
              <a:lnSpc>
                <a:spcPct val="130000"/>
              </a:lnSpc>
              <a:spcBef>
                <a:spcPct val="0"/>
              </a:spcBef>
              <a:buNone/>
            </a:pPr>
            <a:r>
              <a:rPr lang="en-US" sz="2400" dirty="0" smtClean="0">
                <a:solidFill>
                  <a:srgbClr val="000000"/>
                </a:solidFill>
                <a:latin typeface="Zawgyi-One" charset="0"/>
                <a:cs typeface="Zawgyi-One" charset="0"/>
              </a:rPr>
              <a:t>+ Thorough field testing and finalizing the app</a:t>
            </a:r>
            <a:endParaRPr lang="en-US" sz="2400" dirty="0">
              <a:solidFill>
                <a:srgbClr val="000000"/>
              </a:solidFill>
              <a:latin typeface="Zawgyi-One" charset="0"/>
              <a:cs typeface="Zawgyi-One" charset="0"/>
            </a:endParaRPr>
          </a:p>
          <a:p>
            <a:pPr marL="98425" indent="0">
              <a:buNone/>
            </a:pPr>
            <a:endParaRPr lang="en-US" dirty="0">
              <a:latin typeface="Franklin Gothic Book" charset="0"/>
            </a:endParaRPr>
          </a:p>
        </p:txBody>
      </p:sp>
      <p:sp>
        <p:nvSpPr>
          <p:cNvPr id="4" name="Slide Number Placeholder 3"/>
          <p:cNvSpPr>
            <a:spLocks noGrp="1"/>
          </p:cNvSpPr>
          <p:nvPr>
            <p:ph type="sldNum" sz="quarter" idx="12"/>
          </p:nvPr>
        </p:nvSpPr>
        <p:spPr/>
        <p:txBody>
          <a:bodyPr/>
          <a:lstStyle/>
          <a:p>
            <a:pPr>
              <a:defRPr/>
            </a:pPr>
            <a:fld id="{B7068058-2C6F-E34B-91E7-C3210D029609}" type="slidenum">
              <a:rPr lang="en-US" smtClean="0"/>
              <a:pPr>
                <a:defRPr/>
              </a:pPr>
              <a:t>4</a:t>
            </a:fld>
            <a:endParaRPr lang="en-US" dirty="0"/>
          </a:p>
        </p:txBody>
      </p:sp>
    </p:spTree>
    <p:extLst>
      <p:ext uri="{BB962C8B-B14F-4D97-AF65-F5344CB8AC3E}">
        <p14:creationId xmlns:p14="http://schemas.microsoft.com/office/powerpoint/2010/main" val="32735252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0" y="717550"/>
            <a:ext cx="7696200" cy="549275"/>
          </a:xfrm>
        </p:spPr>
        <p:txBody>
          <a:bodyPr>
            <a:normAutofit fontScale="90000"/>
          </a:bodyPr>
          <a:lstStyle/>
          <a:p>
            <a:pPr algn="ctr">
              <a:defRPr/>
            </a:pPr>
            <a:r>
              <a:rPr lang="en-US" dirty="0" smtClean="0">
                <a:solidFill>
                  <a:srgbClr val="F96A1B"/>
                </a:solidFill>
                <a:latin typeface="Zawgyi-One"/>
                <a:cs typeface="Zawgyi-One"/>
              </a:rPr>
              <a:t>Most Importantly</a:t>
            </a:r>
            <a:endParaRPr lang="en-US" dirty="0">
              <a:solidFill>
                <a:srgbClr val="F96A1B"/>
              </a:solidFill>
            </a:endParaRPr>
          </a:p>
        </p:txBody>
      </p:sp>
      <p:sp>
        <p:nvSpPr>
          <p:cNvPr id="3" name="Content Placeholder 2"/>
          <p:cNvSpPr>
            <a:spLocks noGrp="1"/>
          </p:cNvSpPr>
          <p:nvPr>
            <p:ph idx="1"/>
          </p:nvPr>
        </p:nvSpPr>
        <p:spPr>
          <a:xfrm>
            <a:off x="822325" y="1913955"/>
            <a:ext cx="7521575" cy="3579813"/>
          </a:xfrm>
        </p:spPr>
        <p:txBody>
          <a:bodyPr>
            <a:normAutofit/>
          </a:bodyPr>
          <a:lstStyle/>
          <a:p>
            <a:pPr>
              <a:buFont typeface="Arial"/>
              <a:buChar char="•"/>
              <a:defRPr/>
            </a:pPr>
            <a:r>
              <a:rPr lang="en-US" sz="2400" dirty="0" smtClean="0">
                <a:latin typeface="Zawgyi-One"/>
                <a:cs typeface="Zawgyi-One"/>
              </a:rPr>
              <a:t>Getting a </a:t>
            </a:r>
            <a:r>
              <a:rPr lang="en-US" sz="2400" dirty="0" smtClean="0">
                <a:solidFill>
                  <a:srgbClr val="E46C0A"/>
                </a:solidFill>
                <a:latin typeface="Zawgyi-One"/>
                <a:cs typeface="Zawgyi-One"/>
              </a:rPr>
              <a:t>final question set</a:t>
            </a:r>
            <a:r>
              <a:rPr lang="en-US" sz="2400" dirty="0" smtClean="0">
                <a:latin typeface="Zawgyi-One"/>
                <a:cs typeface="Zawgyi-One"/>
              </a:rPr>
              <a:t> is the most important part before the development of a mobile app</a:t>
            </a:r>
          </a:p>
          <a:p>
            <a:pPr marL="0" indent="0">
              <a:buNone/>
              <a:defRPr/>
            </a:pPr>
            <a:endParaRPr lang="en-US" sz="2400" dirty="0"/>
          </a:p>
        </p:txBody>
      </p:sp>
      <p:sp>
        <p:nvSpPr>
          <p:cNvPr id="4" name="Slide Number Placeholder 3"/>
          <p:cNvSpPr>
            <a:spLocks noGrp="1"/>
          </p:cNvSpPr>
          <p:nvPr>
            <p:ph type="sldNum" sz="quarter" idx="12"/>
          </p:nvPr>
        </p:nvSpPr>
        <p:spPr/>
        <p:txBody>
          <a:bodyPr/>
          <a:lstStyle/>
          <a:p>
            <a:pPr>
              <a:defRPr/>
            </a:pPr>
            <a:fld id="{B85F645C-C1F8-1140-9119-79D886225431}" type="slidenum">
              <a:rPr lang="en-US" smtClean="0"/>
              <a:pPr>
                <a:defRPr/>
              </a:pPr>
              <a:t>5</a:t>
            </a:fld>
            <a:endParaRPr lang="en-US" dirty="0"/>
          </a:p>
        </p:txBody>
      </p:sp>
    </p:spTree>
    <p:extLst>
      <p:ext uri="{BB962C8B-B14F-4D97-AF65-F5344CB8AC3E}">
        <p14:creationId xmlns:p14="http://schemas.microsoft.com/office/powerpoint/2010/main" val="7669303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solidFill>
                  <a:srgbClr val="E46C0A"/>
                </a:solidFill>
              </a:rPr>
              <a:t>Differences During The Data Collection Process</a:t>
            </a:r>
            <a:endParaRPr lang="en-US" dirty="0">
              <a:solidFill>
                <a:srgbClr val="E46C0A"/>
              </a:solidFill>
            </a:endParaRPr>
          </a:p>
        </p:txBody>
      </p:sp>
      <p:sp>
        <p:nvSpPr>
          <p:cNvPr id="4" name="Slide Number Placeholder 3"/>
          <p:cNvSpPr>
            <a:spLocks noGrp="1"/>
          </p:cNvSpPr>
          <p:nvPr>
            <p:ph type="sldNum" sz="quarter" idx="12"/>
          </p:nvPr>
        </p:nvSpPr>
        <p:spPr/>
        <p:txBody>
          <a:bodyPr/>
          <a:lstStyle/>
          <a:p>
            <a:pPr>
              <a:defRPr/>
            </a:pPr>
            <a:fld id="{E3FB54CF-7543-7749-8795-9C9C2AFCA4AE}" type="slidenum">
              <a:rPr lang="en-US" smtClean="0"/>
              <a:pPr>
                <a:defRPr/>
              </a:pPr>
              <a:t>6</a:t>
            </a:fld>
            <a:endParaRPr lang="en-US" dirty="0"/>
          </a:p>
        </p:txBody>
      </p:sp>
      <p:pic>
        <p:nvPicPr>
          <p:cNvPr id="22531" name="Content Placeholder 6" descr="OnSite-old-new-workflow-2.jpg"/>
          <p:cNvPicPr>
            <a:picLocks noGrp="1" noChangeAspect="1"/>
          </p:cNvPicPr>
          <p:nvPr>
            <p:ph idx="1"/>
          </p:nvPr>
        </p:nvPicPr>
        <p:blipFill>
          <a:blip r:embed="rId2">
            <a:extLst>
              <a:ext uri="{28A0092B-C50C-407E-A947-70E740481C1C}">
                <a14:useLocalDpi xmlns:a14="http://schemas.microsoft.com/office/drawing/2010/main" val="0"/>
              </a:ext>
            </a:extLst>
          </a:blip>
          <a:srcRect l="-7076" r="-7076"/>
          <a:stretch>
            <a:fillRect/>
          </a:stretch>
        </p:blipFill>
        <p:spPr>
          <a:xfrm>
            <a:off x="-347663" y="1588107"/>
            <a:ext cx="9491663" cy="4964113"/>
          </a:xfrm>
        </p:spPr>
      </p:pic>
    </p:spTree>
    <p:extLst>
      <p:ext uri="{BB962C8B-B14F-4D97-AF65-F5344CB8AC3E}">
        <p14:creationId xmlns:p14="http://schemas.microsoft.com/office/powerpoint/2010/main" val="28285946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23554" name="Content Placeholder 4" descr="Mobile data collection 1.png"/>
          <p:cNvPicPr>
            <a:picLocks noGrp="1" noChangeAspect="1"/>
          </p:cNvPicPr>
          <p:nvPr>
            <p:ph idx="1"/>
          </p:nvPr>
        </p:nvPicPr>
        <p:blipFill>
          <a:blip r:embed="rId2">
            <a:extLst>
              <a:ext uri="{28A0092B-C50C-407E-A947-70E740481C1C}">
                <a14:useLocalDpi xmlns:a14="http://schemas.microsoft.com/office/drawing/2010/main" val="0"/>
              </a:ext>
            </a:extLst>
          </a:blip>
          <a:srcRect l="-6603" r="-6603"/>
          <a:stretch>
            <a:fillRect/>
          </a:stretch>
        </p:blipFill>
        <p:spPr>
          <a:xfrm>
            <a:off x="-49213" y="117475"/>
            <a:ext cx="9072563" cy="6556375"/>
          </a:xfrm>
        </p:spPr>
      </p:pic>
      <p:sp>
        <p:nvSpPr>
          <p:cNvPr id="4" name="Slide Number Placeholder 3"/>
          <p:cNvSpPr>
            <a:spLocks noGrp="1"/>
          </p:cNvSpPr>
          <p:nvPr>
            <p:ph type="sldNum" sz="quarter" idx="12"/>
          </p:nvPr>
        </p:nvSpPr>
        <p:spPr/>
        <p:txBody>
          <a:bodyPr/>
          <a:lstStyle/>
          <a:p>
            <a:pPr>
              <a:defRPr/>
            </a:pPr>
            <a:fld id="{2E9F0AE1-5283-B742-ABCC-7FB5B22D93E5}" type="slidenum">
              <a:rPr lang="en-US" smtClean="0"/>
              <a:pPr>
                <a:defRPr/>
              </a:pPr>
              <a:t>7</a:t>
            </a:fld>
            <a:endParaRPr lang="en-US" dirty="0"/>
          </a:p>
        </p:txBody>
      </p:sp>
      <p:sp>
        <p:nvSpPr>
          <p:cNvPr id="3" name="Rectangle 2"/>
          <p:cNvSpPr/>
          <p:nvPr/>
        </p:nvSpPr>
        <p:spPr>
          <a:xfrm>
            <a:off x="3379304" y="4914348"/>
            <a:ext cx="2252870" cy="14420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45499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Strengths</a:t>
            </a:r>
            <a:endParaRPr lang="en-US" dirty="0">
              <a:solidFill>
                <a:schemeClr val="accent6">
                  <a:lumMod val="75000"/>
                </a:schemeClr>
              </a:solidFill>
            </a:endParaRPr>
          </a:p>
        </p:txBody>
      </p:sp>
      <p:sp>
        <p:nvSpPr>
          <p:cNvPr id="3" name="Content Placeholder 2"/>
          <p:cNvSpPr>
            <a:spLocks noGrp="1"/>
          </p:cNvSpPr>
          <p:nvPr>
            <p:ph idx="1"/>
          </p:nvPr>
        </p:nvSpPr>
        <p:spPr>
          <a:xfrm>
            <a:off x="457200" y="1388520"/>
            <a:ext cx="8229600" cy="4525963"/>
          </a:xfrm>
        </p:spPr>
        <p:txBody>
          <a:bodyPr>
            <a:normAutofit fontScale="92500"/>
          </a:bodyPr>
          <a:lstStyle/>
          <a:p>
            <a:r>
              <a:rPr lang="en-US" dirty="0"/>
              <a:t>No need to key-in the data </a:t>
            </a:r>
            <a:r>
              <a:rPr lang="en-US" dirty="0" smtClean="0"/>
              <a:t>again</a:t>
            </a:r>
          </a:p>
          <a:p>
            <a:r>
              <a:rPr lang="en-US" dirty="0" smtClean="0"/>
              <a:t>Timely data availability  </a:t>
            </a:r>
          </a:p>
          <a:p>
            <a:r>
              <a:rPr lang="en-US" dirty="0"/>
              <a:t>C</a:t>
            </a:r>
            <a:r>
              <a:rPr lang="en-US" dirty="0" smtClean="0"/>
              <a:t>an see descriptive figures once data is uploaded</a:t>
            </a:r>
          </a:p>
          <a:p>
            <a:r>
              <a:rPr lang="en-US" dirty="0" smtClean="0"/>
              <a:t>Can reduce interview errors e.g. skipped questions, rules for numerical data, etc.</a:t>
            </a:r>
          </a:p>
          <a:p>
            <a:r>
              <a:rPr lang="en-US" dirty="0" smtClean="0"/>
              <a:t>Adjustable screen view</a:t>
            </a:r>
          </a:p>
          <a:p>
            <a:r>
              <a:rPr lang="en-US" dirty="0" smtClean="0"/>
              <a:t>Can record audio/ video data during data collection</a:t>
            </a:r>
          </a:p>
          <a:p>
            <a:pPr marL="0" indent="0">
              <a:buNone/>
            </a:pPr>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3848240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75000"/>
                  </a:schemeClr>
                </a:solidFill>
              </a:rPr>
              <a:t>Limitations</a:t>
            </a:r>
            <a:endParaRPr lang="en-US" dirty="0">
              <a:solidFill>
                <a:schemeClr val="accent6">
                  <a:lumMod val="75000"/>
                </a:schemeClr>
              </a:solidFill>
            </a:endParaRPr>
          </a:p>
        </p:txBody>
      </p:sp>
      <p:sp>
        <p:nvSpPr>
          <p:cNvPr id="3" name="Content Placeholder 2"/>
          <p:cNvSpPr>
            <a:spLocks noGrp="1"/>
          </p:cNvSpPr>
          <p:nvPr>
            <p:ph idx="1"/>
          </p:nvPr>
        </p:nvSpPr>
        <p:spPr>
          <a:xfrm>
            <a:off x="457200" y="1391178"/>
            <a:ext cx="8229600" cy="4525963"/>
          </a:xfrm>
        </p:spPr>
        <p:txBody>
          <a:bodyPr>
            <a:normAutofit lnSpcReduction="10000"/>
          </a:bodyPr>
          <a:lstStyle/>
          <a:p>
            <a:r>
              <a:rPr lang="en-US" dirty="0" smtClean="0"/>
              <a:t>Cost of purchasing devices (but if there is long-term data collection plan it is cost effective)</a:t>
            </a:r>
          </a:p>
          <a:p>
            <a:r>
              <a:rPr lang="en-US" dirty="0" smtClean="0"/>
              <a:t>Might have some unpredictable technical issues/ data lost in the field</a:t>
            </a:r>
          </a:p>
          <a:p>
            <a:r>
              <a:rPr lang="en-US" dirty="0" smtClean="0"/>
              <a:t>No </a:t>
            </a:r>
            <a:r>
              <a:rPr lang="en-US" dirty="0"/>
              <a:t>data back-up </a:t>
            </a:r>
            <a:endParaRPr lang="en-US" dirty="0" smtClean="0"/>
          </a:p>
          <a:p>
            <a:r>
              <a:rPr lang="en-US" dirty="0" smtClean="0"/>
              <a:t>Longer duration of data collection</a:t>
            </a:r>
          </a:p>
          <a:p>
            <a:r>
              <a:rPr lang="en-US" dirty="0" smtClean="0"/>
              <a:t>Difficult for the supervisors to check the data quality</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7696182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647</TotalTime>
  <Words>722</Words>
  <Application>Microsoft Macintosh PowerPoint</Application>
  <PresentationFormat>On-screen Show (4:3)</PresentationFormat>
  <Paragraphs>123</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Mobile Data collection</vt:lpstr>
      <vt:lpstr>Process of Mobile Data Collection</vt:lpstr>
      <vt:lpstr>Steps Involved in An Evaluation Study</vt:lpstr>
      <vt:lpstr>Additional Steps for Mobile Survey</vt:lpstr>
      <vt:lpstr>Most Importantly</vt:lpstr>
      <vt:lpstr>Differences During The Data Collection Process</vt:lpstr>
      <vt:lpstr>PowerPoint Presentation</vt:lpstr>
      <vt:lpstr>Strengths</vt:lpstr>
      <vt:lpstr>Limitations</vt:lpstr>
      <vt:lpstr>Tips for Mobile Data Collection</vt:lpstr>
      <vt:lpstr>PowerPoint Presentation</vt:lpstr>
      <vt:lpstr>PowerPoint Presentation</vt:lpstr>
      <vt:lpstr>KoBo</vt:lpstr>
      <vt:lpstr>Create an account from http://www.kobotoolbox.org/</vt:lpstr>
      <vt:lpstr>Personal information for creating an account: name, username, organization name, email*, gender, sector, country, default language, password </vt:lpstr>
      <vt:lpstr>PowerPoint Presentation</vt:lpstr>
      <vt:lpstr>Create a new project in a newly created account</vt:lpstr>
      <vt:lpstr>PowerPoint Presentation</vt:lpstr>
      <vt:lpstr>Creating Questions</vt:lpstr>
      <vt:lpstr>Number setting (Validation criteria)</vt:lpstr>
      <vt:lpstr>Single Select and Others</vt:lpstr>
      <vt:lpstr>Preview</vt:lpstr>
      <vt:lpstr>Deploying</vt:lpstr>
      <vt:lpstr>Data collection by phone</vt:lpstr>
      <vt:lpstr>Setting up KoBo App in Phone</vt:lpstr>
      <vt:lpstr>PowerPoint Presentation</vt:lpstr>
      <vt:lpstr>Data Entry Using Computers</vt:lpstr>
      <vt:lpstr>PowerPoint Presentation</vt:lpstr>
      <vt:lpstr>Sending Data from Mobile Devices</vt:lpstr>
      <vt:lpstr>PowerPoint Presentation</vt:lpstr>
      <vt:lpstr>Reviewing The Completed Data And Downloading The Data File</vt:lpstr>
      <vt:lpstr>PowerPoint Presentation</vt:lpstr>
    </vt:vector>
  </TitlesOfParts>
  <Company>Self Employed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Data collection မိတ္ဆက္</dc:title>
  <dc:creator>Pyae Phyo Maung</dc:creator>
  <cp:lastModifiedBy>Pyae Phyo Maung</cp:lastModifiedBy>
  <cp:revision>158</cp:revision>
  <dcterms:created xsi:type="dcterms:W3CDTF">2017-02-28T07:07:22Z</dcterms:created>
  <dcterms:modified xsi:type="dcterms:W3CDTF">2017-03-23T07:56:03Z</dcterms:modified>
</cp:coreProperties>
</file>