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2" r:id="rId1"/>
    <p:sldMasterId id="2147483753" r:id="rId2"/>
    <p:sldMasterId id="2147483779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8" r:id="rId5"/>
    <p:sldId id="297" r:id="rId6"/>
    <p:sldId id="263" r:id="rId7"/>
    <p:sldId id="289" r:id="rId8"/>
    <p:sldId id="290" r:id="rId9"/>
    <p:sldId id="293" r:id="rId10"/>
    <p:sldId id="294" r:id="rId11"/>
    <p:sldId id="295" r:id="rId12"/>
    <p:sldId id="284" r:id="rId13"/>
  </p:sldIdLst>
  <p:sldSz cx="12192000" cy="6858000"/>
  <p:notesSz cx="7010400" cy="9296400"/>
  <p:defaultTextStyle>
    <a:defPPr>
      <a:defRPr lang="en-US"/>
    </a:defPPr>
    <a:lvl1pPr marL="0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Core Presentation Template" id="{CF60FCE6-C997-744A-B01D-C00D3BEBC38A}">
          <p14:sldIdLst>
            <p14:sldId id="256"/>
          </p14:sldIdLst>
        </p14:section>
        <p14:section name="Content Slides" id="{B9EDDBB0-BF36-4579-A52F-BCCC41191F28}">
          <p14:sldIdLst>
            <p14:sldId id="258"/>
            <p14:sldId id="297"/>
            <p14:sldId id="263"/>
          </p14:sldIdLst>
        </p14:section>
        <p14:section name="Chart &amp; Data Examples" id="{12B86BEA-76A1-1041-8F71-92D6E9EB0AEA}">
          <p14:sldIdLst>
            <p14:sldId id="289"/>
            <p14:sldId id="290"/>
            <p14:sldId id="288"/>
            <p14:sldId id="293"/>
            <p14:sldId id="294"/>
            <p14:sldId id="296"/>
            <p14:sldId id="295"/>
          </p14:sldIdLst>
        </p14:section>
        <p14:section name="Divider &amp; Closing Slides" id="{A6665FC5-8728-4BFF-98F5-B8F286F3CBD3}">
          <p14:sldIdLst>
            <p14:sldId id="284"/>
          </p14:sldIdLst>
        </p14:section>
        <p14:section name="Graphic Assets" id="{BBCD6A88-9945-5C4B-BFEE-A141424F5695}">
          <p14:sldIdLst/>
        </p14:section>
        <p14:section name="IPA Font" id="{C094BDEC-D781-458F-AE1F-4C44B2F57A26}">
          <p14:sldIdLst/>
        </p14:section>
        <p14:section name="Presentation Tips" id="{C75CE52D-863D-4DDC-A1B3-1F99387B724D}">
          <p14:sldIdLst/>
        </p14:section>
        <p14:section name="Setting Up the Template" id="{4B8889D6-A5F2-4DF0-A763-9FF15AC836F6}">
          <p14:sldIdLst/>
        </p14:section>
        <p14:section name="Advanced Features" id="{D121C1B1-0C3A-6B48-9ACB-9BE16D7558C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47" userDrawn="1">
          <p15:clr>
            <a:srgbClr val="A4A3A4"/>
          </p15:clr>
        </p15:guide>
        <p15:guide id="2" orient="horz" pos="3897" userDrawn="1">
          <p15:clr>
            <a:srgbClr val="A4A3A4"/>
          </p15:clr>
        </p15:guide>
        <p15:guide id="3" orient="horz" pos="547" userDrawn="1">
          <p15:clr>
            <a:srgbClr val="A4A3A4"/>
          </p15:clr>
        </p15:guide>
        <p15:guide id="4" orient="horz" pos="739" userDrawn="1">
          <p15:clr>
            <a:srgbClr val="A4A3A4"/>
          </p15:clr>
        </p15:guide>
        <p15:guide id="5" orient="horz" pos="4319" userDrawn="1">
          <p15:clr>
            <a:srgbClr val="A4A3A4"/>
          </p15:clr>
        </p15:guide>
        <p15:guide id="6" orient="horz" pos="1272" userDrawn="1">
          <p15:clr>
            <a:srgbClr val="A4A3A4"/>
          </p15:clr>
        </p15:guide>
        <p15:guide id="9" pos="283" userDrawn="1">
          <p15:clr>
            <a:srgbClr val="A4A3A4"/>
          </p15:clr>
        </p15:guide>
        <p15:guide id="10" pos="9957" userDrawn="1">
          <p15:clr>
            <a:srgbClr val="A4A3A4"/>
          </p15:clr>
        </p15:guide>
        <p15:guide id="11" orient="horz" pos="3832" userDrawn="1">
          <p15:clr>
            <a:srgbClr val="A4A3A4"/>
          </p15:clr>
        </p15:guide>
        <p15:guide id="12" orient="horz" pos="387" userDrawn="1">
          <p15:clr>
            <a:srgbClr val="A4A3A4"/>
          </p15:clr>
        </p15:guide>
        <p15:guide id="13" orient="horz" pos="1024" userDrawn="1">
          <p15:clr>
            <a:srgbClr val="A4A3A4"/>
          </p15:clr>
        </p15:guide>
        <p15:guide id="14" pos="220" userDrawn="1">
          <p15:clr>
            <a:srgbClr val="A4A3A4"/>
          </p15:clr>
        </p15:guide>
        <p15:guide id="15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39C"/>
    <a:srgbClr val="8D288F"/>
    <a:srgbClr val="006EB9"/>
    <a:srgbClr val="E89424"/>
    <a:srgbClr val="81B53C"/>
    <a:srgbClr val="D1DBFA"/>
    <a:srgbClr val="E7F0F9"/>
    <a:srgbClr val="00AEEF"/>
    <a:srgbClr val="F8971D"/>
    <a:srgbClr val="ED0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28309" autoAdjust="0"/>
    <p:restoredTop sz="50000" autoAdjust="0"/>
  </p:normalViewPr>
  <p:slideViewPr>
    <p:cSldViewPr snapToGrid="0">
      <p:cViewPr varScale="1">
        <p:scale>
          <a:sx n="73" d="100"/>
          <a:sy n="73" d="100"/>
        </p:scale>
        <p:origin x="-114" y="-102"/>
      </p:cViewPr>
      <p:guideLst>
        <p:guide orient="horz" pos="147"/>
        <p:guide orient="horz" pos="3897"/>
        <p:guide orient="horz" pos="547"/>
        <p:guide orient="horz" pos="739"/>
        <p:guide orient="horz" pos="4319"/>
        <p:guide orient="horz" pos="1272"/>
        <p:guide orient="horz" pos="3832"/>
        <p:guide orient="horz" pos="387"/>
        <p:guide pos="283"/>
        <p:guide pos="9957"/>
        <p:guide pos="220"/>
        <p:guide pos="7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4242"/>
    </p:cViewPr>
  </p:sorterViewPr>
  <p:notesViewPr>
    <p:cSldViewPr snapToGrid="0">
      <p:cViewPr varScale="1">
        <p:scale>
          <a:sx n="56" d="100"/>
          <a:sy n="56" d="100"/>
        </p:scale>
        <p:origin x="2832" y="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362832" cy="464820"/>
          </a:xfrm>
          <a:prstGeom prst="rect">
            <a:avLst/>
          </a:prstGeom>
        </p:spPr>
        <p:txBody>
          <a:bodyPr vert="horz" lIns="93177" tIns="46589" rIns="93177" bIns="46589" numCol="1" rtlCol="0"/>
          <a:lstStyle>
            <a:lvl1pPr algn="l">
              <a:defRPr sz="1200"/>
            </a:lvl1pPr>
          </a:lstStyle>
          <a:p>
            <a:r>
              <a:rPr lang="en-US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 Title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799115" y="8985451"/>
            <a:ext cx="3037840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en-US" sz="9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poverty-action.org</a:t>
            </a:r>
            <a:endParaRPr lang="en-US" sz="9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1" y="9225417"/>
            <a:ext cx="7010400" cy="70984"/>
          </a:xfrm>
          <a:prstGeom prst="rect">
            <a:avLst/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35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049795" cy="464820"/>
          </a:xfrm>
          <a:prstGeom prst="rect">
            <a:avLst/>
          </a:prstGeom>
        </p:spPr>
        <p:txBody>
          <a:bodyPr vert="horz" lIns="93177" tIns="46589" rIns="93177" bIns="46589" numCol="1" rtlCol="0"/>
          <a:lstStyle>
            <a:lvl1pPr algn="l">
              <a:defRPr sz="9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6350">
            <a:solidFill>
              <a:schemeClr val="accent2"/>
            </a:solidFill>
          </a:ln>
        </p:spPr>
        <p:txBody>
          <a:bodyPr vert="horz" lIns="93177" tIns="46589" rIns="93177" bIns="46589" numCol="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7988" y="4415790"/>
            <a:ext cx="6194425" cy="4183380"/>
          </a:xfrm>
          <a:prstGeom prst="rect">
            <a:avLst/>
          </a:prstGeom>
        </p:spPr>
        <p:txBody>
          <a:bodyPr vert="horz" lIns="93177" tIns="46589" rIns="93177" bIns="46589" numCol="1" rtlCol="0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1" y="9225417"/>
            <a:ext cx="7010400" cy="70984"/>
          </a:xfrm>
          <a:prstGeom prst="rect">
            <a:avLst/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dirty="0">
              <a:latin typeface="Arial Unicode MS" panose="020B060402020202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EEABE58-A134-483E-A3FE-B5240B600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00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361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181" indent="0" algn="l" defTabSz="914361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indent="0" algn="l" defTabSz="914361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3" indent="0" algn="l" defTabSz="914361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4" indent="0" algn="l" defTabSz="914361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96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906" y="3216079"/>
            <a:ext cx="10942302" cy="1929547"/>
          </a:xfrm>
        </p:spPr>
        <p:txBody>
          <a:bodyPr lIns="0" tIns="0" rIns="0" bIns="0" numCol="1" anchor="t">
            <a:noAutofit/>
          </a:bodyPr>
          <a:lstStyle>
            <a:lvl1pPr algn="l">
              <a:defRPr sz="4800" spc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0"/>
          </p:nvPr>
        </p:nvSpPr>
        <p:spPr>
          <a:xfrm>
            <a:off x="627906" y="5315220"/>
            <a:ext cx="5416732" cy="1114559"/>
          </a:xfrm>
        </p:spPr>
        <p:txBody>
          <a:bodyPr numCol="1" anchor="b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400" b="0" i="0" spc="0" baseline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17078" y="5223780"/>
            <a:ext cx="2553130" cy="1231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27812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0800000" flipV="1">
            <a:off x="-16641" y="6780580"/>
            <a:ext cx="12208641" cy="89120"/>
          </a:xfrm>
          <a:prstGeom prst="rect">
            <a:avLst/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05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12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76" y="1599480"/>
            <a:ext cx="3744697" cy="46228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30218" y="1599480"/>
            <a:ext cx="3731724" cy="46228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4"/>
          <p:cNvSpPr>
            <a:spLocks noGrp="1"/>
          </p:cNvSpPr>
          <p:nvPr>
            <p:ph sz="half" idx="17" hasCustomPrompt="1"/>
          </p:nvPr>
        </p:nvSpPr>
        <p:spPr>
          <a:xfrm>
            <a:off x="8111727" y="1599480"/>
            <a:ext cx="3737432" cy="46228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92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435" y="2480260"/>
            <a:ext cx="3756967" cy="3112047"/>
          </a:xfrm>
        </p:spPr>
        <p:txBody>
          <a:bodyPr lIns="9144" rIns="9144"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2174" y="2480260"/>
            <a:ext cx="3736903" cy="3112047"/>
          </a:xfrm>
        </p:spPr>
        <p:txBody>
          <a:bodyPr lIns="9144" rIns="9144"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4"/>
          <p:cNvSpPr>
            <a:spLocks noGrp="1"/>
          </p:cNvSpPr>
          <p:nvPr>
            <p:ph sz="half" idx="17"/>
          </p:nvPr>
        </p:nvSpPr>
        <p:spPr>
          <a:xfrm>
            <a:off x="8083225" y="2480260"/>
            <a:ext cx="3767129" cy="3112047"/>
          </a:xfrm>
        </p:spPr>
        <p:txBody>
          <a:bodyPr lIns="9144" rIns="9144"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38423" y="1600201"/>
            <a:ext cx="3760239" cy="681293"/>
          </a:xfrm>
          <a:solidFill>
            <a:srgbClr val="006EB9"/>
          </a:solidFill>
        </p:spPr>
        <p:txBody>
          <a:bodyPr lIns="182872" rIns="182872" numCol="1" anchor="ctr"/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lang="en-US" sz="2000" kern="1200" spc="-71" baseline="0" dirty="0" smtClean="0">
                <a:solidFill>
                  <a:schemeClr val="lt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221891" y="1600201"/>
            <a:ext cx="3732805" cy="681293"/>
          </a:xfrm>
          <a:solidFill>
            <a:srgbClr val="006EB9"/>
          </a:solidFill>
        </p:spPr>
        <p:txBody>
          <a:bodyPr lIns="182872" rIns="182872" numCol="1" anchor="ctr"/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lang="en-US" sz="2000" kern="1200" spc="-71" baseline="0" dirty="0" smtClean="0">
                <a:solidFill>
                  <a:schemeClr val="lt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8106177" y="1600201"/>
            <a:ext cx="3750788" cy="681293"/>
          </a:xfrm>
          <a:solidFill>
            <a:srgbClr val="006EB9"/>
          </a:solidFill>
        </p:spPr>
        <p:txBody>
          <a:bodyPr lIns="182872" rIns="182872" numCol="1" anchor="ctr"/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lang="en-US" sz="2000" kern="1200" spc="-71" baseline="0" dirty="0" smtClean="0">
                <a:solidFill>
                  <a:schemeClr val="lt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082166" y="5660515"/>
            <a:ext cx="3771399" cy="221599"/>
          </a:xfrm>
        </p:spPr>
        <p:txBody>
          <a:bodyPr wrap="square" lIns="9144" rIns="9144" numCol="1">
            <a:spAutoFit/>
          </a:bodyPr>
          <a:lstStyle>
            <a:lvl1pPr marL="0" indent="0"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 lang="en-US" sz="1600" b="0" i="0" kern="1200" spc="-31" baseline="0" dirty="0">
                <a:solidFill>
                  <a:srgbClr val="0079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0" lvl="0" indent="0" algn="l" defTabSz="914316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2"/>
          </p:nvPr>
        </p:nvSpPr>
        <p:spPr>
          <a:xfrm>
            <a:off x="338437" y="5660511"/>
            <a:ext cx="3731724" cy="246221"/>
          </a:xfrm>
        </p:spPr>
        <p:txBody>
          <a:bodyPr lIns="9144" rIns="9144" numCol="1">
            <a:spAutoFit/>
          </a:bodyPr>
          <a:lstStyle>
            <a:lvl1pPr marL="0" indent="0">
              <a:buNone/>
              <a:defRPr sz="1600">
                <a:solidFill>
                  <a:srgbClr val="0079A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33"/>
          </p:nvPr>
        </p:nvSpPr>
        <p:spPr>
          <a:xfrm>
            <a:off x="4222986" y="5660511"/>
            <a:ext cx="3731724" cy="246221"/>
          </a:xfrm>
        </p:spPr>
        <p:txBody>
          <a:bodyPr lIns="9144" rIns="9144" numCol="1">
            <a:spAutoFit/>
          </a:bodyPr>
          <a:lstStyle>
            <a:lvl1pPr marL="0" indent="0">
              <a:buNone/>
              <a:defRPr sz="1600">
                <a:solidFill>
                  <a:srgbClr val="0079A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19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61"/>
          <p:cNvSpPr>
            <a:spLocks noGrp="1"/>
          </p:cNvSpPr>
          <p:nvPr>
            <p:ph type="pic" sz="quarter" idx="17"/>
          </p:nvPr>
        </p:nvSpPr>
        <p:spPr>
          <a:xfrm>
            <a:off x="336637" y="1597028"/>
            <a:ext cx="3753848" cy="3980821"/>
          </a:xfrm>
        </p:spPr>
        <p:txBody>
          <a:bodyPr numCol="1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3" name="Picture Placeholder 61"/>
          <p:cNvSpPr>
            <a:spLocks noGrp="1"/>
          </p:cNvSpPr>
          <p:nvPr>
            <p:ph type="pic" sz="quarter" idx="18"/>
          </p:nvPr>
        </p:nvSpPr>
        <p:spPr>
          <a:xfrm>
            <a:off x="4230485" y="1597028"/>
            <a:ext cx="3726832" cy="3980821"/>
          </a:xfrm>
        </p:spPr>
        <p:txBody>
          <a:bodyPr numCol="1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4" name="Picture Placeholder 61"/>
          <p:cNvSpPr>
            <a:spLocks noGrp="1"/>
          </p:cNvSpPr>
          <p:nvPr>
            <p:ph type="pic" sz="quarter" idx="19"/>
          </p:nvPr>
        </p:nvSpPr>
        <p:spPr>
          <a:xfrm>
            <a:off x="8103941" y="1597028"/>
            <a:ext cx="3747231" cy="3980821"/>
          </a:xfrm>
        </p:spPr>
        <p:txBody>
          <a:bodyPr numCol="1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333652" y="5702300"/>
            <a:ext cx="375001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37307" y="5786205"/>
            <a:ext cx="3750016" cy="502851"/>
          </a:xfrm>
        </p:spPr>
        <p:txBody>
          <a:bodyPr numCol="1"/>
          <a:lstStyle>
            <a:lvl1pPr>
              <a:buNone/>
              <a:defRPr sz="1500" spc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7" name="Straight Connector 66"/>
          <p:cNvCxnSpPr/>
          <p:nvPr userDrawn="1"/>
        </p:nvCxnSpPr>
        <p:spPr>
          <a:xfrm>
            <a:off x="4230502" y="5702300"/>
            <a:ext cx="3733548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4219367" y="5786205"/>
            <a:ext cx="3750016" cy="502851"/>
          </a:xfrm>
        </p:spPr>
        <p:txBody>
          <a:bodyPr numCol="1"/>
          <a:lstStyle>
            <a:lvl1pPr>
              <a:buNone/>
              <a:defRPr sz="1500" spc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8103931" y="5702300"/>
            <a:ext cx="375001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8114800" y="5786205"/>
            <a:ext cx="3750016" cy="502851"/>
          </a:xfrm>
        </p:spPr>
        <p:txBody>
          <a:bodyPr numCol="1"/>
          <a:lstStyle>
            <a:lvl1pPr>
              <a:buNone/>
              <a:defRPr sz="1500" spc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39371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94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209508" y="381000"/>
            <a:ext cx="2924519" cy="355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err="1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32715" y="1703216"/>
            <a:ext cx="2727889" cy="3908085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258074" y="1703216"/>
            <a:ext cx="2727889" cy="3908085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6183418" y="1703216"/>
            <a:ext cx="2727889" cy="3908085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108762" y="1703216"/>
            <a:ext cx="2727889" cy="3908085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38422" y="570230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>
            <a:off x="3265278" y="570230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 userDrawn="1"/>
        </p:nvCxnSpPr>
        <p:spPr>
          <a:xfrm>
            <a:off x="6189125" y="570230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 userDrawn="1"/>
        </p:nvCxnSpPr>
        <p:spPr>
          <a:xfrm>
            <a:off x="9115653" y="570230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33474" y="5786205"/>
            <a:ext cx="2721684" cy="502851"/>
          </a:xfrm>
        </p:spPr>
        <p:txBody>
          <a:bodyPr numCol="1"/>
          <a:lstStyle>
            <a:lvl1pPr>
              <a:buNone/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3265266" y="5786205"/>
            <a:ext cx="2721684" cy="502851"/>
          </a:xfrm>
        </p:spPr>
        <p:txBody>
          <a:bodyPr numCol="1"/>
          <a:lstStyle>
            <a:lvl1pPr>
              <a:buNone/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192122" y="5786205"/>
            <a:ext cx="2721684" cy="502851"/>
          </a:xfrm>
        </p:spPr>
        <p:txBody>
          <a:bodyPr numCol="1"/>
          <a:lstStyle>
            <a:lvl1pPr>
              <a:buNone/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9115643" y="5786205"/>
            <a:ext cx="2721684" cy="502851"/>
          </a:xfrm>
        </p:spPr>
        <p:txBody>
          <a:bodyPr numCol="1"/>
          <a:lstStyle>
            <a:lvl1pPr>
              <a:buNone/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94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209508" y="381000"/>
            <a:ext cx="2924519" cy="355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err="1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38422" y="3526980"/>
            <a:ext cx="2716476" cy="2700093"/>
          </a:xfrm>
        </p:spPr>
        <p:txBody>
          <a:bodyPr numCol="1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272906" y="3526980"/>
            <a:ext cx="2716476" cy="2700093"/>
          </a:xfrm>
        </p:spPr>
        <p:txBody>
          <a:bodyPr numCol="1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207378" y="3526980"/>
            <a:ext cx="2716476" cy="2700093"/>
          </a:xfrm>
        </p:spPr>
        <p:txBody>
          <a:bodyPr numCol="1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9141835" y="3526980"/>
            <a:ext cx="2716476" cy="2700093"/>
          </a:xfrm>
        </p:spPr>
        <p:txBody>
          <a:bodyPr numCol="1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44513" y="1703223"/>
            <a:ext cx="2704280" cy="1695239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267697" y="1703223"/>
            <a:ext cx="2723889" cy="1695239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6207032" y="1703223"/>
            <a:ext cx="2706365" cy="1695239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128877" y="1703223"/>
            <a:ext cx="2724919" cy="1695239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38422" y="345948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>
            <a:off x="3265278" y="345948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 userDrawn="1"/>
        </p:nvCxnSpPr>
        <p:spPr>
          <a:xfrm>
            <a:off x="6196941" y="345948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 userDrawn="1"/>
        </p:nvCxnSpPr>
        <p:spPr>
          <a:xfrm>
            <a:off x="9138538" y="345948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71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_4-column">
    <p:bg>
      <p:bgPr>
        <a:solidFill>
          <a:srgbClr val="006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38438" y="1695451"/>
            <a:ext cx="2715332" cy="266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4393" t="-7550" r="-4146" b="-988"/>
            </a:stretch>
          </a:blipFill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4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9144814" y="1695451"/>
            <a:ext cx="2715332" cy="266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4393" t="-7550" r="-4146" b="-988"/>
            </a:stretch>
          </a:blipFill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5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209357" y="1695451"/>
            <a:ext cx="2715332" cy="266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4393" t="-7550" r="-4146" b="-988"/>
            </a:stretch>
          </a:blipFill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6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3273882" y="1695451"/>
            <a:ext cx="2715332" cy="266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4393" t="-7550" r="-4146" b="-988"/>
            </a:stretch>
          </a:blipFill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0" name="Rectangle 1"/>
          <p:cNvSpPr/>
          <p:nvPr userDrawn="1"/>
        </p:nvSpPr>
        <p:spPr>
          <a:xfrm>
            <a:off x="3" y="3810000"/>
            <a:ext cx="12192127" cy="3048000"/>
          </a:xfrm>
          <a:custGeom>
            <a:avLst/>
            <a:gdLst/>
            <a:ahLst/>
            <a:cxnLst/>
            <a:rect l="l" t="t" r="r" b="b"/>
            <a:pathLst>
              <a:path w="8653190" h="3784541">
                <a:moveTo>
                  <a:pt x="0" y="0"/>
                </a:moveTo>
                <a:lnTo>
                  <a:pt x="8653189" y="0"/>
                </a:lnTo>
                <a:lnTo>
                  <a:pt x="8653189" y="0"/>
                </a:lnTo>
                <a:lnTo>
                  <a:pt x="8653190" y="0"/>
                </a:lnTo>
                <a:lnTo>
                  <a:pt x="8653189" y="5"/>
                </a:lnTo>
                <a:lnTo>
                  <a:pt x="8653189" y="3784541"/>
                </a:lnTo>
                <a:lnTo>
                  <a:pt x="7872319" y="3784541"/>
                </a:lnTo>
                <a:lnTo>
                  <a:pt x="3461283" y="3784541"/>
                </a:lnTo>
                <a:lnTo>
                  <a:pt x="2665951" y="3784541"/>
                </a:lnTo>
                <a:lnTo>
                  <a:pt x="1149097" y="3784541"/>
                </a:lnTo>
                <a:lnTo>
                  <a:pt x="0" y="3784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algn="ctr"/>
            <a:endParaRPr lang="en-US" sz="1900" dirty="0">
              <a:latin typeface="Arial Unicode MS" panose="020B0604020202020204" pitchFamily="34" charset="-128"/>
            </a:endParaRPr>
          </a:p>
        </p:txBody>
      </p:sp>
      <p:sp>
        <p:nvSpPr>
          <p:cNvPr id="5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38422" y="1098357"/>
            <a:ext cx="2716476" cy="656217"/>
          </a:xfrm>
        </p:spPr>
        <p:txBody>
          <a:bodyPr lIns="0" tIns="0" rIns="0" bIns="0" numCol="1" anchor="b">
            <a:noAutofit/>
          </a:bodyPr>
          <a:lstStyle>
            <a:lvl1pPr marL="0" indent="0" algn="ctr">
              <a:buClr>
                <a:schemeClr val="bg1"/>
              </a:buClr>
              <a:buNone/>
              <a:defRPr lang="en-US" sz="1900" b="0" i="0" kern="1200" spc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271403" y="3969097"/>
            <a:ext cx="2716476" cy="2221992"/>
          </a:xfrm>
        </p:spPr>
        <p:txBody>
          <a:bodyPr vert="horz" lIns="9144" tIns="0" rIns="0" bIns="0" numCol="1" rtlCol="0">
            <a:noAutofit/>
          </a:bodyPr>
          <a:lstStyle>
            <a:lvl1pPr>
              <a:defRPr lang="en-US" sz="1900" spc="0" dirty="0" smtClean="0"/>
            </a:lvl1pPr>
            <a:lvl2pPr>
              <a:defRPr lang="en-US" sz="1600" spc="0" dirty="0" smtClean="0"/>
            </a:lvl2pPr>
            <a:lvl3pPr>
              <a:defRPr lang="en-US" sz="1500" spc="0" dirty="0" smtClean="0">
                <a:solidFill>
                  <a:srgbClr val="0079A8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204378" y="3968751"/>
            <a:ext cx="2716476" cy="2221992"/>
          </a:xfrm>
        </p:spPr>
        <p:txBody>
          <a:bodyPr vert="horz" lIns="9144" tIns="0" rIns="0" bIns="0" numCol="1" rtlCol="0">
            <a:noAutofit/>
          </a:bodyPr>
          <a:lstStyle>
            <a:lvl1pPr>
              <a:defRPr lang="en-US" sz="1900" spc="0" dirty="0" smtClean="0"/>
            </a:lvl1pPr>
            <a:lvl2pPr>
              <a:defRPr lang="en-US" sz="1600" spc="0" dirty="0" smtClean="0"/>
            </a:lvl2pPr>
            <a:lvl3pPr>
              <a:defRPr lang="en-US" sz="1500" spc="0" dirty="0" smtClean="0">
                <a:solidFill>
                  <a:srgbClr val="0079A8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137353" y="3974592"/>
            <a:ext cx="2716476" cy="2221992"/>
          </a:xfrm>
        </p:spPr>
        <p:txBody>
          <a:bodyPr vert="horz" lIns="9144" tIns="0" rIns="0" bIns="0" numCol="1" rtlCol="0">
            <a:noAutofit/>
          </a:bodyPr>
          <a:lstStyle>
            <a:lvl1pPr>
              <a:defRPr lang="en-US" sz="1900" spc="0" dirty="0" smtClean="0"/>
            </a:lvl1pPr>
            <a:lvl2pPr>
              <a:defRPr lang="en-US" sz="1600" spc="0" dirty="0" smtClean="0"/>
            </a:lvl2pPr>
            <a:lvl3pPr>
              <a:defRPr lang="en-US" sz="1500" spc="0" dirty="0" smtClean="0">
                <a:solidFill>
                  <a:srgbClr val="0079A8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271403" y="1098357"/>
            <a:ext cx="2716476" cy="656217"/>
          </a:xfrm>
        </p:spPr>
        <p:txBody>
          <a:bodyPr lIns="0" tIns="0" rIns="0" bIns="0" numCol="1" anchor="b">
            <a:noAutofit/>
          </a:bodyPr>
          <a:lstStyle>
            <a:lvl1pPr marL="0" indent="0" algn="ctr">
              <a:buClr>
                <a:schemeClr val="bg1"/>
              </a:buClr>
              <a:buNone/>
              <a:defRPr lang="en-US" sz="1900" b="0" i="0" kern="1200" spc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6204378" y="1098357"/>
            <a:ext cx="2716476" cy="656217"/>
          </a:xfrm>
        </p:spPr>
        <p:txBody>
          <a:bodyPr lIns="0" tIns="0" rIns="0" bIns="0" numCol="1" anchor="b">
            <a:noAutofit/>
          </a:bodyPr>
          <a:lstStyle>
            <a:lvl1pPr marL="0" indent="0" algn="ctr">
              <a:buClr>
                <a:schemeClr val="bg1"/>
              </a:buClr>
              <a:buNone/>
              <a:defRPr lang="en-US" sz="1900" b="0" i="0" kern="1200" spc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9137353" y="1098357"/>
            <a:ext cx="2716476" cy="656217"/>
          </a:xfrm>
        </p:spPr>
        <p:txBody>
          <a:bodyPr lIns="0" tIns="0" rIns="0" bIns="0" numCol="1" anchor="b">
            <a:noAutofit/>
          </a:bodyPr>
          <a:lstStyle>
            <a:lvl1pPr marL="0" indent="0" algn="ctr">
              <a:buClr>
                <a:schemeClr val="bg1"/>
              </a:buClr>
              <a:buNone/>
              <a:defRPr lang="en-US" sz="1900" b="0" i="0" kern="1200" spc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38422" y="1962375"/>
            <a:ext cx="2716476" cy="1695239"/>
          </a:xfrm>
        </p:spPr>
        <p:txBody>
          <a:bodyPr numCol="1" anchor="ctr"/>
          <a:lstStyle>
            <a:lvl1pPr marL="0" indent="0" algn="ctr">
              <a:buNone/>
              <a:defRPr sz="1900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3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271403" y="1962375"/>
            <a:ext cx="2716476" cy="1695239"/>
          </a:xfrm>
        </p:spPr>
        <p:txBody>
          <a:bodyPr numCol="1" anchor="ctr"/>
          <a:lstStyle>
            <a:lvl1pPr marL="0" indent="0" algn="ctr">
              <a:buNone/>
              <a:defRPr sz="1900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4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6204378" y="1962375"/>
            <a:ext cx="2716476" cy="1695239"/>
          </a:xfrm>
        </p:spPr>
        <p:txBody>
          <a:bodyPr numCol="1" anchor="ctr"/>
          <a:lstStyle>
            <a:lvl1pPr marL="0" indent="0" algn="ctr">
              <a:buNone/>
              <a:defRPr sz="1900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137353" y="1962375"/>
            <a:ext cx="2716476" cy="1695239"/>
          </a:xfrm>
        </p:spPr>
        <p:txBody>
          <a:bodyPr numCol="1" anchor="ctr"/>
          <a:lstStyle>
            <a:lvl1pPr marL="0" indent="0" algn="ctr">
              <a:buNone/>
              <a:defRPr sz="1900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38422" y="3968751"/>
            <a:ext cx="2716476" cy="2221992"/>
          </a:xfrm>
        </p:spPr>
        <p:txBody>
          <a:bodyPr lIns="9144" numCol="1"/>
          <a:lstStyle>
            <a:lvl1pPr>
              <a:defRPr sz="1900" spc="0"/>
            </a:lvl1pPr>
            <a:lvl2pPr>
              <a:defRPr sz="1600" spc="0"/>
            </a:lvl2pPr>
            <a:lvl3pPr marL="228580" indent="-6351">
              <a:buNone/>
              <a:defRPr sz="1500" spc="0" baseline="0">
                <a:solidFill>
                  <a:srgbClr val="0079A8"/>
                </a:solidFill>
              </a:defRPr>
            </a:lvl3pPr>
            <a:lvl4pPr marL="228580" indent="-1588">
              <a:buNone/>
              <a:defRPr lang="en-US" sz="1900" kern="1200" spc="-51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209508" y="381000"/>
            <a:ext cx="2924519" cy="355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err="1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3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34339" y="6264079"/>
            <a:ext cx="429975" cy="4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04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321"/>
          <p:cNvSpPr>
            <a:spLocks/>
          </p:cNvSpPr>
          <p:nvPr userDrawn="1"/>
        </p:nvSpPr>
        <p:spPr bwMode="auto">
          <a:xfrm rot="730076">
            <a:off x="5527501" y="3337903"/>
            <a:ext cx="480483" cy="282575"/>
          </a:xfrm>
          <a:custGeom>
            <a:avLst/>
            <a:gdLst>
              <a:gd name="T0" fmla="*/ 2147483646 w 10000"/>
              <a:gd name="T1" fmla="*/ 2147483646 h 10009"/>
              <a:gd name="T2" fmla="*/ 2147483646 w 10000"/>
              <a:gd name="T3" fmla="*/ 2147483646 h 10009"/>
              <a:gd name="T4" fmla="*/ 2147483646 w 10000"/>
              <a:gd name="T5" fmla="*/ 2147483646 h 10009"/>
              <a:gd name="T6" fmla="*/ 2147483646 w 10000"/>
              <a:gd name="T7" fmla="*/ 2147483646 h 10009"/>
              <a:gd name="T8" fmla="*/ 2147483646 w 10000"/>
              <a:gd name="T9" fmla="*/ 2147483646 h 10009"/>
              <a:gd name="T10" fmla="*/ 2147483646 w 10000"/>
              <a:gd name="T11" fmla="*/ 2147483646 h 10009"/>
              <a:gd name="T12" fmla="*/ 2147483646 w 10000"/>
              <a:gd name="T13" fmla="*/ 2147483646 h 10009"/>
              <a:gd name="T14" fmla="*/ 2147483646 w 10000"/>
              <a:gd name="T15" fmla="*/ 2147483646 h 10009"/>
              <a:gd name="T16" fmla="*/ 2147483646 w 10000"/>
              <a:gd name="T17" fmla="*/ 2147483646 h 10009"/>
              <a:gd name="T18" fmla="*/ 2147483646 w 10000"/>
              <a:gd name="T19" fmla="*/ 2147483646 h 10009"/>
              <a:gd name="T20" fmla="*/ 0 w 10000"/>
              <a:gd name="T21" fmla="*/ 2147483646 h 10009"/>
              <a:gd name="T22" fmla="*/ 2147483646 w 10000"/>
              <a:gd name="T23" fmla="*/ 2147483646 h 10009"/>
              <a:gd name="T24" fmla="*/ 2147483646 w 10000"/>
              <a:gd name="T25" fmla="*/ 2147483646 h 10009"/>
              <a:gd name="T26" fmla="*/ 2147483646 w 10000"/>
              <a:gd name="T27" fmla="*/ 2147483646 h 10009"/>
              <a:gd name="T28" fmla="*/ 2147483646 w 10000"/>
              <a:gd name="T29" fmla="*/ 2147483646 h 10009"/>
              <a:gd name="T30" fmla="*/ 2147483646 w 10000"/>
              <a:gd name="T31" fmla="*/ 2147483646 h 10009"/>
              <a:gd name="T32" fmla="*/ 2147483646 w 10000"/>
              <a:gd name="T33" fmla="*/ 2147483646 h 10009"/>
              <a:gd name="T34" fmla="*/ 2147483646 w 10000"/>
              <a:gd name="T35" fmla="*/ 2147483646 h 10009"/>
              <a:gd name="T36" fmla="*/ 2147483646 w 10000"/>
              <a:gd name="T37" fmla="*/ 2147483646 h 10009"/>
              <a:gd name="T38" fmla="*/ 2147483646 w 10000"/>
              <a:gd name="T39" fmla="*/ 2147483646 h 10009"/>
              <a:gd name="T40" fmla="*/ 2147483646 w 10000"/>
              <a:gd name="T41" fmla="*/ 2147483646 h 10009"/>
              <a:gd name="T42" fmla="*/ 2147483646 w 10000"/>
              <a:gd name="T43" fmla="*/ 2147483646 h 10009"/>
              <a:gd name="T44" fmla="*/ 2147483646 w 10000"/>
              <a:gd name="T45" fmla="*/ 2147483646 h 10009"/>
              <a:gd name="T46" fmla="*/ 2147483646 w 10000"/>
              <a:gd name="T47" fmla="*/ 2147483646 h 10009"/>
              <a:gd name="T48" fmla="*/ 2147483646 w 10000"/>
              <a:gd name="T49" fmla="*/ 2147483646 h 10009"/>
              <a:gd name="T50" fmla="*/ 2147483646 w 10000"/>
              <a:gd name="T51" fmla="*/ 2147483646 h 10009"/>
              <a:gd name="T52" fmla="*/ 2147483646 w 10000"/>
              <a:gd name="T53" fmla="*/ 2147483646 h 10009"/>
              <a:gd name="T54" fmla="*/ 2147483646 w 10000"/>
              <a:gd name="T55" fmla="*/ 2147483646 h 10009"/>
              <a:gd name="T56" fmla="*/ 2147483646 w 10000"/>
              <a:gd name="T57" fmla="*/ 2147483646 h 10009"/>
              <a:gd name="T58" fmla="*/ 2147483646 w 10000"/>
              <a:gd name="T59" fmla="*/ 2147483646 h 10009"/>
              <a:gd name="T60" fmla="*/ 2147483646 w 10000"/>
              <a:gd name="T61" fmla="*/ 2147483646 h 10009"/>
              <a:gd name="T62" fmla="*/ 2147483646 w 10000"/>
              <a:gd name="T63" fmla="*/ 2147483646 h 10009"/>
              <a:gd name="T64" fmla="*/ 2147483646 w 10000"/>
              <a:gd name="T65" fmla="*/ 2147483646 h 10009"/>
              <a:gd name="T66" fmla="*/ 2147483646 w 10000"/>
              <a:gd name="T67" fmla="*/ 2147483646 h 10009"/>
              <a:gd name="T68" fmla="*/ 2147483646 w 10000"/>
              <a:gd name="T69" fmla="*/ 2147483646 h 10009"/>
              <a:gd name="T70" fmla="*/ 2147483646 w 10000"/>
              <a:gd name="T71" fmla="*/ 2147483646 h 10009"/>
              <a:gd name="T72" fmla="*/ 2147483646 w 10000"/>
              <a:gd name="T73" fmla="*/ 2147483646 h 10009"/>
              <a:gd name="T74" fmla="*/ 2147483646 w 10000"/>
              <a:gd name="T75" fmla="*/ 2147483646 h 10009"/>
              <a:gd name="T76" fmla="*/ 2147483646 w 10000"/>
              <a:gd name="T77" fmla="*/ 2147483646 h 10009"/>
              <a:gd name="T78" fmla="*/ 2147483646 w 10000"/>
              <a:gd name="T79" fmla="*/ 2147483646 h 10009"/>
              <a:gd name="T80" fmla="*/ 2147483646 w 10000"/>
              <a:gd name="T81" fmla="*/ 2147483646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" name="Freeform 322"/>
          <p:cNvSpPr>
            <a:spLocks/>
          </p:cNvSpPr>
          <p:nvPr userDrawn="1"/>
        </p:nvSpPr>
        <p:spPr bwMode="auto">
          <a:xfrm rot="926903">
            <a:off x="5540218" y="3356948"/>
            <a:ext cx="120649" cy="198437"/>
          </a:xfrm>
          <a:custGeom>
            <a:avLst/>
            <a:gdLst>
              <a:gd name="T0" fmla="*/ 2147483646 w 10000"/>
              <a:gd name="T1" fmla="*/ 2147483646 h 10437"/>
              <a:gd name="T2" fmla="*/ 2147483646 w 10000"/>
              <a:gd name="T3" fmla="*/ 2147483646 h 10437"/>
              <a:gd name="T4" fmla="*/ 2147483646 w 10000"/>
              <a:gd name="T5" fmla="*/ 2147483646 h 10437"/>
              <a:gd name="T6" fmla="*/ 2147483646 w 10000"/>
              <a:gd name="T7" fmla="*/ 2147483646 h 10437"/>
              <a:gd name="T8" fmla="*/ 2147483646 w 10000"/>
              <a:gd name="T9" fmla="*/ 2147483646 h 10437"/>
              <a:gd name="T10" fmla="*/ 2147483646 w 10000"/>
              <a:gd name="T11" fmla="*/ 2147483646 h 10437"/>
              <a:gd name="T12" fmla="*/ 2147483646 w 10000"/>
              <a:gd name="T13" fmla="*/ 2147483646 h 10437"/>
              <a:gd name="T14" fmla="*/ 2147483646 w 10000"/>
              <a:gd name="T15" fmla="*/ 2147483646 h 10437"/>
              <a:gd name="T16" fmla="*/ 2147483646 w 10000"/>
              <a:gd name="T17" fmla="*/ 2147483646 h 10437"/>
              <a:gd name="T18" fmla="*/ 2147483646 w 10000"/>
              <a:gd name="T19" fmla="*/ 2147483646 h 10437"/>
              <a:gd name="T20" fmla="*/ 2147483646 w 10000"/>
              <a:gd name="T21" fmla="*/ 2147483646 h 10437"/>
              <a:gd name="T22" fmla="*/ 2147483646 w 10000"/>
              <a:gd name="T23" fmla="*/ 0 h 10437"/>
              <a:gd name="T24" fmla="*/ 1652181647 w 10000"/>
              <a:gd name="T25" fmla="*/ 2147483646 h 10437"/>
              <a:gd name="T26" fmla="*/ 1101414143 w 10000"/>
              <a:gd name="T27" fmla="*/ 2147483646 h 10437"/>
              <a:gd name="T28" fmla="*/ 680164610 w 10000"/>
              <a:gd name="T29" fmla="*/ 2147483646 h 10437"/>
              <a:gd name="T30" fmla="*/ 1101414143 w 10000"/>
              <a:gd name="T31" fmla="*/ 2147483646 h 10437"/>
              <a:gd name="T32" fmla="*/ 1101414143 w 10000"/>
              <a:gd name="T33" fmla="*/ 2147483646 h 10437"/>
              <a:gd name="T34" fmla="*/ 126118672 w 10000"/>
              <a:gd name="T35" fmla="*/ 2147483646 h 10437"/>
              <a:gd name="T36" fmla="*/ 0 w 10000"/>
              <a:gd name="T37" fmla="*/ 2147483646 h 10437"/>
              <a:gd name="T38" fmla="*/ 357975358 w 10000"/>
              <a:gd name="T39" fmla="*/ 2147483646 h 10437"/>
              <a:gd name="T40" fmla="*/ 1101414143 w 10000"/>
              <a:gd name="T41" fmla="*/ 2147483646 h 10437"/>
              <a:gd name="T42" fmla="*/ 623990471 w 10000"/>
              <a:gd name="T43" fmla="*/ 2147483646 h 10437"/>
              <a:gd name="T44" fmla="*/ 2147483646 w 10000"/>
              <a:gd name="T45" fmla="*/ 2147483646 h 10437"/>
              <a:gd name="T46" fmla="*/ 2147483646 w 10000"/>
              <a:gd name="T47" fmla="*/ 2147483646 h 10437"/>
              <a:gd name="T48" fmla="*/ 2147483646 w 10000"/>
              <a:gd name="T49" fmla="*/ 2147483646 h 10437"/>
              <a:gd name="T50" fmla="*/ 2147483646 w 10000"/>
              <a:gd name="T51" fmla="*/ 2147483646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" name="Freeform 341"/>
          <p:cNvSpPr>
            <a:spLocks/>
          </p:cNvSpPr>
          <p:nvPr userDrawn="1"/>
        </p:nvSpPr>
        <p:spPr bwMode="auto">
          <a:xfrm>
            <a:off x="6247167" y="3231533"/>
            <a:ext cx="254000" cy="84139"/>
          </a:xfrm>
          <a:custGeom>
            <a:avLst/>
            <a:gdLst>
              <a:gd name="T0" fmla="*/ 2147483646 w 10000"/>
              <a:gd name="T1" fmla="*/ 1938151997 h 10000"/>
              <a:gd name="T2" fmla="*/ 2147483646 w 10000"/>
              <a:gd name="T3" fmla="*/ 1291877393 h 10000"/>
              <a:gd name="T4" fmla="*/ 2147483646 w 10000"/>
              <a:gd name="T5" fmla="*/ 1291877393 h 10000"/>
              <a:gd name="T6" fmla="*/ 2147483646 w 10000"/>
              <a:gd name="T7" fmla="*/ 645938692 h 10000"/>
              <a:gd name="T8" fmla="*/ 2147483646 w 10000"/>
              <a:gd name="T9" fmla="*/ 322947012 h 10000"/>
              <a:gd name="T10" fmla="*/ 2147483646 w 10000"/>
              <a:gd name="T11" fmla="*/ 322947012 h 10000"/>
              <a:gd name="T12" fmla="*/ 2147483646 w 10000"/>
              <a:gd name="T13" fmla="*/ 0 h 10000"/>
              <a:gd name="T14" fmla="*/ 2147483646 w 10000"/>
              <a:gd name="T15" fmla="*/ 322947012 h 10000"/>
              <a:gd name="T16" fmla="*/ 2147483646 w 10000"/>
              <a:gd name="T17" fmla="*/ 322947012 h 10000"/>
              <a:gd name="T18" fmla="*/ 2147483646 w 10000"/>
              <a:gd name="T19" fmla="*/ 645938692 h 10000"/>
              <a:gd name="T20" fmla="*/ 2147483646 w 10000"/>
              <a:gd name="T21" fmla="*/ 968885712 h 10000"/>
              <a:gd name="T22" fmla="*/ 2147483646 w 10000"/>
              <a:gd name="T23" fmla="*/ 1614824337 h 10000"/>
              <a:gd name="T24" fmla="*/ 2147483646 w 10000"/>
              <a:gd name="T25" fmla="*/ 1938151997 h 10000"/>
              <a:gd name="T26" fmla="*/ 2147483646 w 10000"/>
              <a:gd name="T27" fmla="*/ 1938151997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0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2147483646 h 10000"/>
              <a:gd name="T46" fmla="*/ 2147483646 w 10000"/>
              <a:gd name="T47" fmla="*/ 2147483646 h 10000"/>
              <a:gd name="T48" fmla="*/ 2147483646 w 10000"/>
              <a:gd name="T49" fmla="*/ 2147483646 h 10000"/>
              <a:gd name="T50" fmla="*/ 2147483646 w 10000"/>
              <a:gd name="T51" fmla="*/ 2147483646 h 10000"/>
              <a:gd name="T52" fmla="*/ 2147483646 w 10000"/>
              <a:gd name="T53" fmla="*/ 2147483646 h 10000"/>
              <a:gd name="T54" fmla="*/ 2147483646 w 10000"/>
              <a:gd name="T55" fmla="*/ 2147483646 h 10000"/>
              <a:gd name="T56" fmla="*/ 2147483646 w 10000"/>
              <a:gd name="T57" fmla="*/ 1938151997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" name="Freeform 342"/>
          <p:cNvSpPr>
            <a:spLocks/>
          </p:cNvSpPr>
          <p:nvPr userDrawn="1"/>
        </p:nvSpPr>
        <p:spPr bwMode="auto">
          <a:xfrm rot="471028">
            <a:off x="5811133" y="3126755"/>
            <a:ext cx="406400" cy="293688"/>
          </a:xfrm>
          <a:custGeom>
            <a:avLst/>
            <a:gdLst>
              <a:gd name="T0" fmla="*/ 2147483646 w 10043"/>
              <a:gd name="T1" fmla="*/ 2147483646 h 10000"/>
              <a:gd name="T2" fmla="*/ 2147483646 w 10043"/>
              <a:gd name="T3" fmla="*/ 2147483646 h 10000"/>
              <a:gd name="T4" fmla="*/ 2147483646 w 10043"/>
              <a:gd name="T5" fmla="*/ 2147483646 h 10000"/>
              <a:gd name="T6" fmla="*/ 2147483646 w 10043"/>
              <a:gd name="T7" fmla="*/ 2147483646 h 10000"/>
              <a:gd name="T8" fmla="*/ 2147483646 w 10043"/>
              <a:gd name="T9" fmla="*/ 2147483646 h 10000"/>
              <a:gd name="T10" fmla="*/ 2147483646 w 10043"/>
              <a:gd name="T11" fmla="*/ 2147483646 h 10000"/>
              <a:gd name="T12" fmla="*/ 2147483646 w 10043"/>
              <a:gd name="T13" fmla="*/ 2147483646 h 10000"/>
              <a:gd name="T14" fmla="*/ 2147483646 w 10043"/>
              <a:gd name="T15" fmla="*/ 2147483646 h 10000"/>
              <a:gd name="T16" fmla="*/ 2147483646 w 10043"/>
              <a:gd name="T17" fmla="*/ 2147483646 h 10000"/>
              <a:gd name="T18" fmla="*/ 2147483646 w 10043"/>
              <a:gd name="T19" fmla="*/ 2147483646 h 10000"/>
              <a:gd name="T20" fmla="*/ 2147483646 w 10043"/>
              <a:gd name="T21" fmla="*/ 2147483646 h 10000"/>
              <a:gd name="T22" fmla="*/ 2147483646 w 10043"/>
              <a:gd name="T23" fmla="*/ 2147483646 h 10000"/>
              <a:gd name="T24" fmla="*/ 2147483646 w 10043"/>
              <a:gd name="T25" fmla="*/ 2147483646 h 10000"/>
              <a:gd name="T26" fmla="*/ 2147483646 w 10043"/>
              <a:gd name="T27" fmla="*/ 2147483646 h 10000"/>
              <a:gd name="T28" fmla="*/ 2147483646 w 10043"/>
              <a:gd name="T29" fmla="*/ 2147483646 h 10000"/>
              <a:gd name="T30" fmla="*/ 2147483646 w 10043"/>
              <a:gd name="T31" fmla="*/ 2147483646 h 10000"/>
              <a:gd name="T32" fmla="*/ 2147483646 w 10043"/>
              <a:gd name="T33" fmla="*/ 2147483646 h 10000"/>
              <a:gd name="T34" fmla="*/ 2147483646 w 10043"/>
              <a:gd name="T35" fmla="*/ 2147483646 h 10000"/>
              <a:gd name="T36" fmla="*/ 2147483646 w 10043"/>
              <a:gd name="T37" fmla="*/ 2147483646 h 10000"/>
              <a:gd name="T38" fmla="*/ 2147483646 w 10043"/>
              <a:gd name="T39" fmla="*/ 2147483646 h 10000"/>
              <a:gd name="T40" fmla="*/ 2147483646 w 10043"/>
              <a:gd name="T41" fmla="*/ 0 h 10000"/>
              <a:gd name="T42" fmla="*/ 2147483646 w 10043"/>
              <a:gd name="T43" fmla="*/ 2147483646 h 10000"/>
              <a:gd name="T44" fmla="*/ 2147483646 w 10043"/>
              <a:gd name="T45" fmla="*/ 2147483646 h 10000"/>
              <a:gd name="T46" fmla="*/ 2147483646 w 10043"/>
              <a:gd name="T47" fmla="*/ 2147483646 h 10000"/>
              <a:gd name="T48" fmla="*/ 2147483646 w 10043"/>
              <a:gd name="T49" fmla="*/ 2147483646 h 10000"/>
              <a:gd name="T50" fmla="*/ 2147483646 w 10043"/>
              <a:gd name="T51" fmla="*/ 2147483646 h 10000"/>
              <a:gd name="T52" fmla="*/ 2147483646 w 10043"/>
              <a:gd name="T53" fmla="*/ 2147483646 h 10000"/>
              <a:gd name="T54" fmla="*/ 2147483646 w 10043"/>
              <a:gd name="T55" fmla="*/ 2147483646 h 10000"/>
              <a:gd name="T56" fmla="*/ 2147483646 w 10043"/>
              <a:gd name="T57" fmla="*/ 2147483646 h 10000"/>
              <a:gd name="T58" fmla="*/ 2147483646 w 10043"/>
              <a:gd name="T59" fmla="*/ 2147483646 h 10000"/>
              <a:gd name="T60" fmla="*/ 2147483646 w 10043"/>
              <a:gd name="T61" fmla="*/ 2147483646 h 10000"/>
              <a:gd name="T62" fmla="*/ 2147483646 w 10043"/>
              <a:gd name="T63" fmla="*/ 2147483646 h 10000"/>
              <a:gd name="T64" fmla="*/ 2147483646 w 10043"/>
              <a:gd name="T65" fmla="*/ 2147483646 h 10000"/>
              <a:gd name="T66" fmla="*/ 2147483646 w 10043"/>
              <a:gd name="T67" fmla="*/ 2147483646 h 10000"/>
              <a:gd name="T68" fmla="*/ 2147483646 w 10043"/>
              <a:gd name="T69" fmla="*/ 2147483646 h 10000"/>
              <a:gd name="T70" fmla="*/ 2147483646 w 10043"/>
              <a:gd name="T71" fmla="*/ 2147483646 h 10000"/>
              <a:gd name="T72" fmla="*/ 2147483646 w 10043"/>
              <a:gd name="T73" fmla="*/ 2147483646 h 10000"/>
              <a:gd name="T74" fmla="*/ 2147483646 w 10043"/>
              <a:gd name="T75" fmla="*/ 2147483646 h 10000"/>
              <a:gd name="T76" fmla="*/ 2147483646 w 10043"/>
              <a:gd name="T77" fmla="*/ 2147483646 h 10000"/>
              <a:gd name="T78" fmla="*/ 2147483646 w 10043"/>
              <a:gd name="T79" fmla="*/ 2147483646 h 10000"/>
              <a:gd name="T80" fmla="*/ 2147483646 w 10043"/>
              <a:gd name="T81" fmla="*/ 2147483646 h 10000"/>
              <a:gd name="T82" fmla="*/ 2147483646 w 10043"/>
              <a:gd name="T83" fmla="*/ 2147483646 h 10000"/>
              <a:gd name="T84" fmla="*/ 2147483646 w 10043"/>
              <a:gd name="T85" fmla="*/ 2147483646 h 10000"/>
              <a:gd name="T86" fmla="*/ 2147483646 w 10043"/>
              <a:gd name="T87" fmla="*/ 2147483646 h 10000"/>
              <a:gd name="T88" fmla="*/ 2147483646 w 10043"/>
              <a:gd name="T89" fmla="*/ 2147483646 h 10000"/>
              <a:gd name="T90" fmla="*/ 2147483646 w 10043"/>
              <a:gd name="T91" fmla="*/ 2147483646 h 10000"/>
              <a:gd name="T92" fmla="*/ 2147483646 w 10043"/>
              <a:gd name="T93" fmla="*/ 2147483646 h 10000"/>
              <a:gd name="T94" fmla="*/ 2147483646 w 10043"/>
              <a:gd name="T95" fmla="*/ 2147483646 h 10000"/>
              <a:gd name="T96" fmla="*/ 2147483646 w 10043"/>
              <a:gd name="T97" fmla="*/ 2147483646 h 10000"/>
              <a:gd name="T98" fmla="*/ 2147483646 w 10043"/>
              <a:gd name="T99" fmla="*/ 2147483646 h 10000"/>
              <a:gd name="T100" fmla="*/ 2147483646 w 10043"/>
              <a:gd name="T101" fmla="*/ 2147483646 h 10000"/>
              <a:gd name="T102" fmla="*/ 2147483646 w 10043"/>
              <a:gd name="T103" fmla="*/ 2147483646 h 10000"/>
              <a:gd name="T104" fmla="*/ 2147483646 w 10043"/>
              <a:gd name="T105" fmla="*/ 2147483646 h 10000"/>
              <a:gd name="T106" fmla="*/ 2147483646 w 10043"/>
              <a:gd name="T107" fmla="*/ 2147483646 h 10000"/>
              <a:gd name="T108" fmla="*/ 2147483646 w 10043"/>
              <a:gd name="T109" fmla="*/ 2147483646 h 10000"/>
              <a:gd name="T110" fmla="*/ 2147483646 w 10043"/>
              <a:gd name="T111" fmla="*/ 2147483646 h 10000"/>
              <a:gd name="T112" fmla="*/ 2147483646 w 10043"/>
              <a:gd name="T113" fmla="*/ 2147483646 h 10000"/>
              <a:gd name="T114" fmla="*/ 2147483646 w 10043"/>
              <a:gd name="T115" fmla="*/ 2147483646 h 10000"/>
              <a:gd name="T116" fmla="*/ 2147483646 w 10043"/>
              <a:gd name="T117" fmla="*/ 2147483646 h 10000"/>
              <a:gd name="T118" fmla="*/ 2147483646 w 10043"/>
              <a:gd name="T119" fmla="*/ 2147483646 h 10000"/>
              <a:gd name="T120" fmla="*/ 2147483646 w 10043"/>
              <a:gd name="T121" fmla="*/ 2147483646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" name="Freeform 343"/>
          <p:cNvSpPr>
            <a:spLocks/>
          </p:cNvSpPr>
          <p:nvPr userDrawn="1"/>
        </p:nvSpPr>
        <p:spPr bwMode="auto">
          <a:xfrm>
            <a:off x="6156149" y="3302968"/>
            <a:ext cx="414867" cy="315912"/>
          </a:xfrm>
          <a:custGeom>
            <a:avLst/>
            <a:gdLst>
              <a:gd name="T0" fmla="*/ 2147483646 w 154"/>
              <a:gd name="T1" fmla="*/ 2147483646 h 154"/>
              <a:gd name="T2" fmla="*/ 2147483646 w 154"/>
              <a:gd name="T3" fmla="*/ 0 h 154"/>
              <a:gd name="T4" fmla="*/ 2147483646 w 154"/>
              <a:gd name="T5" fmla="*/ 0 h 154"/>
              <a:gd name="T6" fmla="*/ 2147483646 w 154"/>
              <a:gd name="T7" fmla="*/ 2147483646 h 154"/>
              <a:gd name="T8" fmla="*/ 2147483646 w 154"/>
              <a:gd name="T9" fmla="*/ 2147483646 h 154"/>
              <a:gd name="T10" fmla="*/ 2147483646 w 154"/>
              <a:gd name="T11" fmla="*/ 2147483646 h 154"/>
              <a:gd name="T12" fmla="*/ 2147483646 w 154"/>
              <a:gd name="T13" fmla="*/ 2147483646 h 154"/>
              <a:gd name="T14" fmla="*/ 2147483646 w 154"/>
              <a:gd name="T15" fmla="*/ 2147483646 h 154"/>
              <a:gd name="T16" fmla="*/ 2147483646 w 154"/>
              <a:gd name="T17" fmla="*/ 2147483646 h 154"/>
              <a:gd name="T18" fmla="*/ 2147483646 w 154"/>
              <a:gd name="T19" fmla="*/ 2147483646 h 154"/>
              <a:gd name="T20" fmla="*/ 2147483646 w 154"/>
              <a:gd name="T21" fmla="*/ 2147483646 h 154"/>
              <a:gd name="T22" fmla="*/ 0 w 154"/>
              <a:gd name="T23" fmla="*/ 2147483646 h 154"/>
              <a:gd name="T24" fmla="*/ 2147483646 w 154"/>
              <a:gd name="T25" fmla="*/ 2147483646 h 154"/>
              <a:gd name="T26" fmla="*/ 2147483646 w 154"/>
              <a:gd name="T27" fmla="*/ 2147483646 h 154"/>
              <a:gd name="T28" fmla="*/ 2147483646 w 154"/>
              <a:gd name="T29" fmla="*/ 2147483646 h 154"/>
              <a:gd name="T30" fmla="*/ 2147483646 w 154"/>
              <a:gd name="T31" fmla="*/ 2147483646 h 154"/>
              <a:gd name="T32" fmla="*/ 2147483646 w 154"/>
              <a:gd name="T33" fmla="*/ 2147483646 h 154"/>
              <a:gd name="T34" fmla="*/ 2147483646 w 154"/>
              <a:gd name="T35" fmla="*/ 2147483646 h 154"/>
              <a:gd name="T36" fmla="*/ 2147483646 w 154"/>
              <a:gd name="T37" fmla="*/ 2147483646 h 154"/>
              <a:gd name="T38" fmla="*/ 2147483646 w 154"/>
              <a:gd name="T39" fmla="*/ 2147483646 h 154"/>
              <a:gd name="T40" fmla="*/ 2147483646 w 154"/>
              <a:gd name="T41" fmla="*/ 2147483646 h 154"/>
              <a:gd name="T42" fmla="*/ 2147483646 w 154"/>
              <a:gd name="T43" fmla="*/ 2147483646 h 154"/>
              <a:gd name="T44" fmla="*/ 2147483646 w 154"/>
              <a:gd name="T45" fmla="*/ 2147483646 h 154"/>
              <a:gd name="T46" fmla="*/ 2147483646 w 154"/>
              <a:gd name="T47" fmla="*/ 2147483646 h 154"/>
              <a:gd name="T48" fmla="*/ 2147483646 w 154"/>
              <a:gd name="T49" fmla="*/ 2147483646 h 154"/>
              <a:gd name="T50" fmla="*/ 2147483646 w 154"/>
              <a:gd name="T51" fmla="*/ 2147483646 h 154"/>
              <a:gd name="T52" fmla="*/ 2147483646 w 154"/>
              <a:gd name="T53" fmla="*/ 2147483646 h 154"/>
              <a:gd name="T54" fmla="*/ 2147483646 w 154"/>
              <a:gd name="T55" fmla="*/ 2147483646 h 154"/>
              <a:gd name="T56" fmla="*/ 2147483646 w 154"/>
              <a:gd name="T57" fmla="*/ 2147483646 h 154"/>
              <a:gd name="T58" fmla="*/ 2147483646 w 154"/>
              <a:gd name="T59" fmla="*/ 2147483646 h 154"/>
              <a:gd name="T60" fmla="*/ 2147483646 w 154"/>
              <a:gd name="T61" fmla="*/ 2147483646 h 154"/>
              <a:gd name="T62" fmla="*/ 2147483646 w 154"/>
              <a:gd name="T63" fmla="*/ 2147483646 h 154"/>
              <a:gd name="T64" fmla="*/ 2147483646 w 154"/>
              <a:gd name="T65" fmla="*/ 2147483646 h 154"/>
              <a:gd name="T66" fmla="*/ 2147483646 w 154"/>
              <a:gd name="T67" fmla="*/ 2147483646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" name="Freeform 344"/>
          <p:cNvSpPr>
            <a:spLocks/>
          </p:cNvSpPr>
          <p:nvPr userDrawn="1"/>
        </p:nvSpPr>
        <p:spPr bwMode="auto">
          <a:xfrm>
            <a:off x="6145575" y="2994995"/>
            <a:ext cx="266700" cy="292100"/>
          </a:xfrm>
          <a:custGeom>
            <a:avLst/>
            <a:gdLst>
              <a:gd name="T0" fmla="*/ 2147483646 w 10045"/>
              <a:gd name="T1" fmla="*/ 2147483646 h 10019"/>
              <a:gd name="T2" fmla="*/ 2147483646 w 10045"/>
              <a:gd name="T3" fmla="*/ 2147483646 h 10019"/>
              <a:gd name="T4" fmla="*/ 2147483646 w 10045"/>
              <a:gd name="T5" fmla="*/ 2147483646 h 10019"/>
              <a:gd name="T6" fmla="*/ 2147483646 w 10045"/>
              <a:gd name="T7" fmla="*/ 2147483646 h 10019"/>
              <a:gd name="T8" fmla="*/ 2147483646 w 10045"/>
              <a:gd name="T9" fmla="*/ 2147483646 h 10019"/>
              <a:gd name="T10" fmla="*/ 2147483646 w 10045"/>
              <a:gd name="T11" fmla="*/ 2147483646 h 10019"/>
              <a:gd name="T12" fmla="*/ 2147483646 w 10045"/>
              <a:gd name="T13" fmla="*/ 2147483646 h 10019"/>
              <a:gd name="T14" fmla="*/ 2147483646 w 10045"/>
              <a:gd name="T15" fmla="*/ 2147483646 h 10019"/>
              <a:gd name="T16" fmla="*/ 2147483646 w 10045"/>
              <a:gd name="T17" fmla="*/ 2147483646 h 10019"/>
              <a:gd name="T18" fmla="*/ 0 w 10045"/>
              <a:gd name="T19" fmla="*/ 2147483646 h 10019"/>
              <a:gd name="T20" fmla="*/ 2147483646 w 10045"/>
              <a:gd name="T21" fmla="*/ 2147483646 h 10019"/>
              <a:gd name="T22" fmla="*/ 2147483646 w 10045"/>
              <a:gd name="T23" fmla="*/ 2147483646 h 10019"/>
              <a:gd name="T24" fmla="*/ 2147483646 w 10045"/>
              <a:gd name="T25" fmla="*/ 2147483646 h 10019"/>
              <a:gd name="T26" fmla="*/ 2147483646 w 10045"/>
              <a:gd name="T27" fmla="*/ 2147483646 h 10019"/>
              <a:gd name="T28" fmla="*/ 2147483646 w 10045"/>
              <a:gd name="T29" fmla="*/ 2147483646 h 10019"/>
              <a:gd name="T30" fmla="*/ 2147483646 w 10045"/>
              <a:gd name="T31" fmla="*/ 2147483646 h 10019"/>
              <a:gd name="T32" fmla="*/ 2147483646 w 10045"/>
              <a:gd name="T33" fmla="*/ 2147483646 h 10019"/>
              <a:gd name="T34" fmla="*/ 2147483646 w 10045"/>
              <a:gd name="T35" fmla="*/ 2147483646 h 10019"/>
              <a:gd name="T36" fmla="*/ 2147483646 w 10045"/>
              <a:gd name="T37" fmla="*/ 2147483646 h 10019"/>
              <a:gd name="T38" fmla="*/ 2147483646 w 10045"/>
              <a:gd name="T39" fmla="*/ 2147483646 h 10019"/>
              <a:gd name="T40" fmla="*/ 2147483646 w 10045"/>
              <a:gd name="T41" fmla="*/ 2147483646 h 10019"/>
              <a:gd name="T42" fmla="*/ 2147483646 w 10045"/>
              <a:gd name="T43" fmla="*/ 2147483646 h 10019"/>
              <a:gd name="T44" fmla="*/ 2147483646 w 10045"/>
              <a:gd name="T45" fmla="*/ 2147483646 h 10019"/>
              <a:gd name="T46" fmla="*/ 2147483646 w 10045"/>
              <a:gd name="T47" fmla="*/ 2147483646 h 10019"/>
              <a:gd name="T48" fmla="*/ 2147483646 w 10045"/>
              <a:gd name="T49" fmla="*/ 2147483646 h 10019"/>
              <a:gd name="T50" fmla="*/ 2147483646 w 10045"/>
              <a:gd name="T51" fmla="*/ 2147483646 h 10019"/>
              <a:gd name="T52" fmla="*/ 2147483646 w 10045"/>
              <a:gd name="T53" fmla="*/ 2147483646 h 10019"/>
              <a:gd name="T54" fmla="*/ 2147483646 w 10045"/>
              <a:gd name="T55" fmla="*/ 2147483646 h 10019"/>
              <a:gd name="T56" fmla="*/ 2147483646 w 10045"/>
              <a:gd name="T57" fmla="*/ 2147483646 h 10019"/>
              <a:gd name="T58" fmla="*/ 2147483646 w 10045"/>
              <a:gd name="T59" fmla="*/ 2147483646 h 10019"/>
              <a:gd name="T60" fmla="*/ 2147483646 w 10045"/>
              <a:gd name="T61" fmla="*/ 2147483646 h 10019"/>
              <a:gd name="T62" fmla="*/ 2147483646 w 10045"/>
              <a:gd name="T63" fmla="*/ 2147483646 h 10019"/>
              <a:gd name="T64" fmla="*/ 2147483646 w 10045"/>
              <a:gd name="T65" fmla="*/ 2147483646 h 10019"/>
              <a:gd name="T66" fmla="*/ 2147483646 w 10045"/>
              <a:gd name="T67" fmla="*/ 2147483646 h 10019"/>
              <a:gd name="T68" fmla="*/ 2147483646 w 10045"/>
              <a:gd name="T69" fmla="*/ 2147483646 h 10019"/>
              <a:gd name="T70" fmla="*/ 2147483646 w 10045"/>
              <a:gd name="T71" fmla="*/ 2147483646 h 10019"/>
              <a:gd name="T72" fmla="*/ 2147483646 w 10045"/>
              <a:gd name="T73" fmla="*/ 2147483646 h 10019"/>
              <a:gd name="T74" fmla="*/ 2147483646 w 10045"/>
              <a:gd name="T75" fmla="*/ 2147483646 h 10019"/>
              <a:gd name="T76" fmla="*/ 2147483646 w 10045"/>
              <a:gd name="T77" fmla="*/ 2147483646 h 10019"/>
              <a:gd name="T78" fmla="*/ 2147483646 w 10045"/>
              <a:gd name="T79" fmla="*/ 2147483646 h 10019"/>
              <a:gd name="T80" fmla="*/ 2147483646 w 10045"/>
              <a:gd name="T81" fmla="*/ 2147483646 h 10019"/>
              <a:gd name="T82" fmla="*/ 2147483646 w 10045"/>
              <a:gd name="T83" fmla="*/ 2147483646 h 10019"/>
              <a:gd name="T84" fmla="*/ 2147483646 w 10045"/>
              <a:gd name="T85" fmla="*/ 2147483646 h 10019"/>
              <a:gd name="T86" fmla="*/ 2147483646 w 10045"/>
              <a:gd name="T87" fmla="*/ 2147483646 h 10019"/>
              <a:gd name="T88" fmla="*/ 2147483646 w 10045"/>
              <a:gd name="T89" fmla="*/ 2147483646 h 10019"/>
              <a:gd name="T90" fmla="*/ 2147483646 w 10045"/>
              <a:gd name="T91" fmla="*/ 2147483646 h 10019"/>
              <a:gd name="T92" fmla="*/ 2147483646 w 10045"/>
              <a:gd name="T93" fmla="*/ 2147483646 h 10019"/>
              <a:gd name="T94" fmla="*/ 2147483646 w 10045"/>
              <a:gd name="T95" fmla="*/ 2147483646 h 10019"/>
              <a:gd name="T96" fmla="*/ 2147483646 w 10045"/>
              <a:gd name="T97" fmla="*/ 2147483646 h 10019"/>
              <a:gd name="T98" fmla="*/ 2147483646 w 10045"/>
              <a:gd name="T99" fmla="*/ 2147483646 h 10019"/>
              <a:gd name="T100" fmla="*/ 2147483646 w 10045"/>
              <a:gd name="T101" fmla="*/ 2147483646 h 10019"/>
              <a:gd name="T102" fmla="*/ 2147483646 w 10045"/>
              <a:gd name="T103" fmla="*/ 0 h 10019"/>
              <a:gd name="T104" fmla="*/ 2147483646 w 10045"/>
              <a:gd name="T105" fmla="*/ 2147483646 h 10019"/>
              <a:gd name="T106" fmla="*/ 2147483646 w 10045"/>
              <a:gd name="T107" fmla="*/ 2147483646 h 10019"/>
              <a:gd name="T108" fmla="*/ 2147483646 w 10045"/>
              <a:gd name="T109" fmla="*/ 2147483646 h 10019"/>
              <a:gd name="T110" fmla="*/ 2147483646 w 10045"/>
              <a:gd name="T111" fmla="*/ 2147483646 h 10019"/>
              <a:gd name="T112" fmla="*/ 2147483646 w 10045"/>
              <a:gd name="T113" fmla="*/ 2147483646 h 10019"/>
              <a:gd name="T114" fmla="*/ 2147483646 w 10045"/>
              <a:gd name="T115" fmla="*/ 2147483646 h 10019"/>
              <a:gd name="T116" fmla="*/ 2147483646 w 10045"/>
              <a:gd name="T117" fmla="*/ 2147483646 h 10019"/>
              <a:gd name="T118" fmla="*/ 2147483646 w 10045"/>
              <a:gd name="T119" fmla="*/ 2147483646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" name="Freeform 345"/>
          <p:cNvSpPr>
            <a:spLocks/>
          </p:cNvSpPr>
          <p:nvPr userDrawn="1"/>
        </p:nvSpPr>
        <p:spPr bwMode="auto">
          <a:xfrm>
            <a:off x="6111700" y="3055319"/>
            <a:ext cx="101600" cy="101600"/>
          </a:xfrm>
          <a:custGeom>
            <a:avLst/>
            <a:gdLst>
              <a:gd name="T0" fmla="*/ 2147483646 w 66"/>
              <a:gd name="T1" fmla="*/ 2147483646 h 90"/>
              <a:gd name="T2" fmla="*/ 2147483646 w 66"/>
              <a:gd name="T3" fmla="*/ 2147483646 h 90"/>
              <a:gd name="T4" fmla="*/ 2147483646 w 66"/>
              <a:gd name="T5" fmla="*/ 2147483646 h 90"/>
              <a:gd name="T6" fmla="*/ 2147483646 w 66"/>
              <a:gd name="T7" fmla="*/ 2147483646 h 90"/>
              <a:gd name="T8" fmla="*/ 2147483646 w 66"/>
              <a:gd name="T9" fmla="*/ 2147483646 h 90"/>
              <a:gd name="T10" fmla="*/ 2147483646 w 66"/>
              <a:gd name="T11" fmla="*/ 2147483646 h 90"/>
              <a:gd name="T12" fmla="*/ 2147483646 w 66"/>
              <a:gd name="T13" fmla="*/ 2147483646 h 90"/>
              <a:gd name="T14" fmla="*/ 2147483646 w 66"/>
              <a:gd name="T15" fmla="*/ 2147483646 h 90"/>
              <a:gd name="T16" fmla="*/ 2147483646 w 66"/>
              <a:gd name="T17" fmla="*/ 2147483646 h 90"/>
              <a:gd name="T18" fmla="*/ 2147483646 w 66"/>
              <a:gd name="T19" fmla="*/ 2147483646 h 90"/>
              <a:gd name="T20" fmla="*/ 2147483646 w 66"/>
              <a:gd name="T21" fmla="*/ 0 h 90"/>
              <a:gd name="T22" fmla="*/ 2147483646 w 66"/>
              <a:gd name="T23" fmla="*/ 2147483646 h 90"/>
              <a:gd name="T24" fmla="*/ 2147483646 w 66"/>
              <a:gd name="T25" fmla="*/ 2147483646 h 90"/>
              <a:gd name="T26" fmla="*/ 2147483646 w 66"/>
              <a:gd name="T27" fmla="*/ 2147483646 h 90"/>
              <a:gd name="T28" fmla="*/ 2147483646 w 66"/>
              <a:gd name="T29" fmla="*/ 2147483646 h 90"/>
              <a:gd name="T30" fmla="*/ 2147483646 w 66"/>
              <a:gd name="T31" fmla="*/ 2147483646 h 90"/>
              <a:gd name="T32" fmla="*/ 0 w 66"/>
              <a:gd name="T33" fmla="*/ 2147483646 h 90"/>
              <a:gd name="T34" fmla="*/ 2147483646 w 66"/>
              <a:gd name="T35" fmla="*/ 2147483646 h 90"/>
              <a:gd name="T36" fmla="*/ 2147483646 w 66"/>
              <a:gd name="T37" fmla="*/ 2147483646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" name="Freeform 346"/>
          <p:cNvSpPr>
            <a:spLocks/>
          </p:cNvSpPr>
          <p:nvPr userDrawn="1"/>
        </p:nvSpPr>
        <p:spPr bwMode="auto">
          <a:xfrm rot="-633815">
            <a:off x="6619701" y="3488717"/>
            <a:ext cx="211667" cy="163513"/>
          </a:xfrm>
          <a:custGeom>
            <a:avLst/>
            <a:gdLst>
              <a:gd name="T0" fmla="*/ 2147483646 w 9874"/>
              <a:gd name="T1" fmla="*/ 2147483646 h 10000"/>
              <a:gd name="T2" fmla="*/ 2147483646 w 9874"/>
              <a:gd name="T3" fmla="*/ 2147483646 h 10000"/>
              <a:gd name="T4" fmla="*/ 2147483646 w 9874"/>
              <a:gd name="T5" fmla="*/ 2147483646 h 10000"/>
              <a:gd name="T6" fmla="*/ 2147483646 w 9874"/>
              <a:gd name="T7" fmla="*/ 0 h 10000"/>
              <a:gd name="T8" fmla="*/ 2147483646 w 9874"/>
              <a:gd name="T9" fmla="*/ 2147483646 h 10000"/>
              <a:gd name="T10" fmla="*/ 2147483646 w 9874"/>
              <a:gd name="T11" fmla="*/ 2147483646 h 10000"/>
              <a:gd name="T12" fmla="*/ 2147483646 w 9874"/>
              <a:gd name="T13" fmla="*/ 2147483646 h 10000"/>
              <a:gd name="T14" fmla="*/ 2147483646 w 9874"/>
              <a:gd name="T15" fmla="*/ 2147483646 h 10000"/>
              <a:gd name="T16" fmla="*/ 2147483646 w 9874"/>
              <a:gd name="T17" fmla="*/ 2147483646 h 10000"/>
              <a:gd name="T18" fmla="*/ 0 w 9874"/>
              <a:gd name="T19" fmla="*/ 2147483646 h 10000"/>
              <a:gd name="T20" fmla="*/ 2147483646 w 9874"/>
              <a:gd name="T21" fmla="*/ 2147483646 h 10000"/>
              <a:gd name="T22" fmla="*/ 2147483646 w 9874"/>
              <a:gd name="T23" fmla="*/ 2147483646 h 10000"/>
              <a:gd name="T24" fmla="*/ 2147483646 w 9874"/>
              <a:gd name="T25" fmla="*/ 2147483646 h 10000"/>
              <a:gd name="T26" fmla="*/ 2147483646 w 9874"/>
              <a:gd name="T27" fmla="*/ 2147483646 h 10000"/>
              <a:gd name="T28" fmla="*/ 2147483646 w 9874"/>
              <a:gd name="T29" fmla="*/ 2147483646 h 10000"/>
              <a:gd name="T30" fmla="*/ 2147483646 w 9874"/>
              <a:gd name="T31" fmla="*/ 2147483646 h 10000"/>
              <a:gd name="T32" fmla="*/ 2147483646 w 9874"/>
              <a:gd name="T33" fmla="*/ 2147483646 h 10000"/>
              <a:gd name="T34" fmla="*/ 2147483646 w 9874"/>
              <a:gd name="T35" fmla="*/ 2147483646 h 10000"/>
              <a:gd name="T36" fmla="*/ 2147483646 w 9874"/>
              <a:gd name="T37" fmla="*/ 2147483646 h 10000"/>
              <a:gd name="T38" fmla="*/ 2147483646 w 9874"/>
              <a:gd name="T39" fmla="*/ 2147483646 h 10000"/>
              <a:gd name="T40" fmla="*/ 2147483646 w 9874"/>
              <a:gd name="T41" fmla="*/ 2147483646 h 10000"/>
              <a:gd name="T42" fmla="*/ 2147483646 w 9874"/>
              <a:gd name="T43" fmla="*/ 2147483646 h 10000"/>
              <a:gd name="T44" fmla="*/ 2147483646 w 9874"/>
              <a:gd name="T45" fmla="*/ 2147483646 h 10000"/>
              <a:gd name="T46" fmla="*/ 2147483646 w 9874"/>
              <a:gd name="T47" fmla="*/ 2147483646 h 10000"/>
              <a:gd name="T48" fmla="*/ 2147483646 w 9874"/>
              <a:gd name="T49" fmla="*/ 2147483646 h 10000"/>
              <a:gd name="T50" fmla="*/ 2147483646 w 9874"/>
              <a:gd name="T51" fmla="*/ 2147483646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" name="Freeform 351"/>
          <p:cNvSpPr>
            <a:spLocks/>
          </p:cNvSpPr>
          <p:nvPr userDrawn="1"/>
        </p:nvSpPr>
        <p:spPr bwMode="auto">
          <a:xfrm>
            <a:off x="6607018" y="3234709"/>
            <a:ext cx="273049" cy="168275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0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14773608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" name="Freeform 353"/>
          <p:cNvSpPr>
            <a:spLocks/>
          </p:cNvSpPr>
          <p:nvPr userDrawn="1"/>
        </p:nvSpPr>
        <p:spPr bwMode="auto">
          <a:xfrm>
            <a:off x="6331833" y="3156927"/>
            <a:ext cx="211667" cy="82551"/>
          </a:xfrm>
          <a:custGeom>
            <a:avLst/>
            <a:gdLst>
              <a:gd name="T0" fmla="*/ 2147483646 w 10569"/>
              <a:gd name="T1" fmla="*/ 1784266055 h 10092"/>
              <a:gd name="T2" fmla="*/ 2147483646 w 10569"/>
              <a:gd name="T3" fmla="*/ 1003710399 h 10092"/>
              <a:gd name="T4" fmla="*/ 2147483646 w 10569"/>
              <a:gd name="T5" fmla="*/ 502000758 h 10092"/>
              <a:gd name="T6" fmla="*/ 2147483646 w 10569"/>
              <a:gd name="T7" fmla="*/ 0 h 10092"/>
              <a:gd name="T8" fmla="*/ 2147483646 w 10569"/>
              <a:gd name="T9" fmla="*/ 250834547 h 10092"/>
              <a:gd name="T10" fmla="*/ 2147483646 w 10569"/>
              <a:gd name="T11" fmla="*/ 0 h 10092"/>
              <a:gd name="T12" fmla="*/ 2147483646 w 10569"/>
              <a:gd name="T13" fmla="*/ 250834547 h 10092"/>
              <a:gd name="T14" fmla="*/ 2147483646 w 10569"/>
              <a:gd name="T15" fmla="*/ 502000758 h 10092"/>
              <a:gd name="T16" fmla="*/ 2147483646 w 10569"/>
              <a:gd name="T17" fmla="*/ 752875852 h 10092"/>
              <a:gd name="T18" fmla="*/ 126895188 w 10569"/>
              <a:gd name="T19" fmla="*/ 1003710399 h 10092"/>
              <a:gd name="T20" fmla="*/ 2147483646 w 10569"/>
              <a:gd name="T21" fmla="*/ 1342794782 h 10092"/>
              <a:gd name="T22" fmla="*/ 2147483646 w 10569"/>
              <a:gd name="T23" fmla="*/ 1800525632 h 10092"/>
              <a:gd name="T24" fmla="*/ 2147483646 w 10569"/>
              <a:gd name="T25" fmla="*/ 2147483646 h 10092"/>
              <a:gd name="T26" fmla="*/ 2147483646 w 10569"/>
              <a:gd name="T27" fmla="*/ 2147483646 h 10092"/>
              <a:gd name="T28" fmla="*/ 2147483646 w 10569"/>
              <a:gd name="T29" fmla="*/ 2147483646 h 10092"/>
              <a:gd name="T30" fmla="*/ 2147483646 w 10569"/>
              <a:gd name="T31" fmla="*/ 2147483646 h 10092"/>
              <a:gd name="T32" fmla="*/ 2147483646 w 10569"/>
              <a:gd name="T33" fmla="*/ 2147483646 h 10092"/>
              <a:gd name="T34" fmla="*/ 2147483646 w 10569"/>
              <a:gd name="T35" fmla="*/ 2147483646 h 10092"/>
              <a:gd name="T36" fmla="*/ 2147483646 w 10569"/>
              <a:gd name="T37" fmla="*/ 2147483646 h 10092"/>
              <a:gd name="T38" fmla="*/ 2147483646 w 10569"/>
              <a:gd name="T39" fmla="*/ 2147483646 h 10092"/>
              <a:gd name="T40" fmla="*/ 2147483646 w 10569"/>
              <a:gd name="T41" fmla="*/ 2147483646 h 10092"/>
              <a:gd name="T42" fmla="*/ 2147483646 w 10569"/>
              <a:gd name="T43" fmla="*/ 2147483646 h 10092"/>
              <a:gd name="T44" fmla="*/ 2147483646 w 10569"/>
              <a:gd name="T45" fmla="*/ 2147483646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" name="Freeform 354"/>
          <p:cNvSpPr>
            <a:spLocks/>
          </p:cNvSpPr>
          <p:nvPr userDrawn="1"/>
        </p:nvSpPr>
        <p:spPr bwMode="auto">
          <a:xfrm>
            <a:off x="6482134" y="3242649"/>
            <a:ext cx="184151" cy="95251"/>
          </a:xfrm>
          <a:custGeom>
            <a:avLst/>
            <a:gdLst>
              <a:gd name="T0" fmla="*/ 2147483646 w 9980"/>
              <a:gd name="T1" fmla="*/ 0 h 10000"/>
              <a:gd name="T2" fmla="*/ 2147483646 w 9980"/>
              <a:gd name="T3" fmla="*/ 1146309471 h 10000"/>
              <a:gd name="T4" fmla="*/ 2147483646 w 9980"/>
              <a:gd name="T5" fmla="*/ 1665489132 h 10000"/>
              <a:gd name="T6" fmla="*/ 2147483646 w 9980"/>
              <a:gd name="T7" fmla="*/ 2147483646 h 10000"/>
              <a:gd name="T8" fmla="*/ 2147483646 w 9980"/>
              <a:gd name="T9" fmla="*/ 1996026625 h 10000"/>
              <a:gd name="T10" fmla="*/ 2147483646 w 9980"/>
              <a:gd name="T11" fmla="*/ 1665489132 h 10000"/>
              <a:gd name="T12" fmla="*/ 2147483646 w 9980"/>
              <a:gd name="T13" fmla="*/ 2147483646 h 10000"/>
              <a:gd name="T14" fmla="*/ 579158307 w 9980"/>
              <a:gd name="T15" fmla="*/ 2147483646 h 10000"/>
              <a:gd name="T16" fmla="*/ 155334902 w 9980"/>
              <a:gd name="T17" fmla="*/ 2147483646 h 10000"/>
              <a:gd name="T18" fmla="*/ 2147483646 w 9980"/>
              <a:gd name="T19" fmla="*/ 2147483646 h 10000"/>
              <a:gd name="T20" fmla="*/ 2147483646 w 9980"/>
              <a:gd name="T21" fmla="*/ 2147483646 h 10000"/>
              <a:gd name="T22" fmla="*/ 2147483646 w 9980"/>
              <a:gd name="T23" fmla="*/ 2147483646 h 10000"/>
              <a:gd name="T24" fmla="*/ 2147483646 w 9980"/>
              <a:gd name="T25" fmla="*/ 2147483646 h 10000"/>
              <a:gd name="T26" fmla="*/ 2147483646 w 9980"/>
              <a:gd name="T27" fmla="*/ 2147483646 h 10000"/>
              <a:gd name="T28" fmla="*/ 2147483646 w 9980"/>
              <a:gd name="T29" fmla="*/ 2147483646 h 10000"/>
              <a:gd name="T30" fmla="*/ 2147483646 w 9980"/>
              <a:gd name="T31" fmla="*/ 2147483646 h 10000"/>
              <a:gd name="T32" fmla="*/ 2147483646 w 9980"/>
              <a:gd name="T33" fmla="*/ 2147483646 h 10000"/>
              <a:gd name="T34" fmla="*/ 2147483646 w 9980"/>
              <a:gd name="T35" fmla="*/ 1146309471 h 10000"/>
              <a:gd name="T36" fmla="*/ 2147483646 w 9980"/>
              <a:gd name="T37" fmla="*/ 94320627 h 10000"/>
              <a:gd name="T38" fmla="*/ 2147483646 w 9980"/>
              <a:gd name="T39" fmla="*/ 250572289 h 10000"/>
              <a:gd name="T40" fmla="*/ 2147483646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" name="Freeform 355"/>
          <p:cNvSpPr>
            <a:spLocks/>
          </p:cNvSpPr>
          <p:nvPr userDrawn="1"/>
        </p:nvSpPr>
        <p:spPr bwMode="auto">
          <a:xfrm>
            <a:off x="6488467" y="3202961"/>
            <a:ext cx="177800" cy="69851"/>
          </a:xfrm>
          <a:custGeom>
            <a:avLst/>
            <a:gdLst>
              <a:gd name="T0" fmla="*/ 2147483646 w 10000"/>
              <a:gd name="T1" fmla="*/ 85299240 h 9595"/>
              <a:gd name="T2" fmla="*/ 2147483646 w 10000"/>
              <a:gd name="T3" fmla="*/ 13576773 h 9595"/>
              <a:gd name="T4" fmla="*/ 2147483646 w 10000"/>
              <a:gd name="T5" fmla="*/ 14455609 h 9595"/>
              <a:gd name="T6" fmla="*/ 2147483646 w 10000"/>
              <a:gd name="T7" fmla="*/ 85299240 h 9595"/>
              <a:gd name="T8" fmla="*/ 2147483646 w 10000"/>
              <a:gd name="T9" fmla="*/ 409818380 h 9595"/>
              <a:gd name="T10" fmla="*/ 0 w 10000"/>
              <a:gd name="T11" fmla="*/ 734500748 h 9595"/>
              <a:gd name="T12" fmla="*/ 2147483646 w 10000"/>
              <a:gd name="T13" fmla="*/ 1059017558 h 9595"/>
              <a:gd name="T14" fmla="*/ 2147483646 w 10000"/>
              <a:gd name="T15" fmla="*/ 1253991381 h 9595"/>
              <a:gd name="T16" fmla="*/ 2147483646 w 10000"/>
              <a:gd name="T17" fmla="*/ 1401365760 h 9595"/>
              <a:gd name="T18" fmla="*/ 2147483646 w 10000"/>
              <a:gd name="T19" fmla="*/ 1206535080 h 9595"/>
              <a:gd name="T20" fmla="*/ 2147483646 w 10000"/>
              <a:gd name="T21" fmla="*/ 1117738892 h 9595"/>
              <a:gd name="T22" fmla="*/ 2147483646 w 10000"/>
              <a:gd name="T23" fmla="*/ 800069697 h 9595"/>
              <a:gd name="T24" fmla="*/ 2147483646 w 10000"/>
              <a:gd name="T25" fmla="*/ 865641717 h 9595"/>
              <a:gd name="T26" fmla="*/ 2147483646 w 10000"/>
              <a:gd name="T27" fmla="*/ 726322096 h 9595"/>
              <a:gd name="T28" fmla="*/ 2147483646 w 10000"/>
              <a:gd name="T29" fmla="*/ 572221676 h 9595"/>
              <a:gd name="T30" fmla="*/ 2147483646 w 10000"/>
              <a:gd name="T31" fmla="*/ 314602478 h 9595"/>
              <a:gd name="T32" fmla="*/ 2147483646 w 10000"/>
              <a:gd name="T33" fmla="*/ 177307990 h 9595"/>
              <a:gd name="T34" fmla="*/ 2147483646 w 10000"/>
              <a:gd name="T35" fmla="*/ 85299240 h 9595"/>
              <a:gd name="T36" fmla="*/ 2147483646 w 10000"/>
              <a:gd name="T37" fmla="*/ 85299240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" name="Freeform 356"/>
          <p:cNvSpPr>
            <a:spLocks/>
          </p:cNvSpPr>
          <p:nvPr userDrawn="1"/>
        </p:nvSpPr>
        <p:spPr bwMode="auto">
          <a:xfrm>
            <a:off x="6687433" y="3383931"/>
            <a:ext cx="243416" cy="141288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0 w 10000"/>
              <a:gd name="T5" fmla="*/ 0 h 10000"/>
              <a:gd name="T6" fmla="*/ 0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0 h 10000"/>
              <a:gd name="T46" fmla="*/ 2147483646 w 10000"/>
              <a:gd name="T47" fmla="*/ 2147483646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" name="Freeform 361"/>
          <p:cNvSpPr>
            <a:spLocks/>
          </p:cNvSpPr>
          <p:nvPr userDrawn="1"/>
        </p:nvSpPr>
        <p:spPr bwMode="auto">
          <a:xfrm>
            <a:off x="6145567" y="3269631"/>
            <a:ext cx="152400" cy="65088"/>
          </a:xfrm>
          <a:custGeom>
            <a:avLst/>
            <a:gdLst>
              <a:gd name="T0" fmla="*/ 2147483646 w 10000"/>
              <a:gd name="T1" fmla="*/ 117523815 h 11466"/>
              <a:gd name="T2" fmla="*/ 2147483646 w 10000"/>
              <a:gd name="T3" fmla="*/ 75272047 h 11466"/>
              <a:gd name="T4" fmla="*/ 2147483646 w 10000"/>
              <a:gd name="T5" fmla="*/ 33020432 h 11466"/>
              <a:gd name="T6" fmla="*/ 2147483646 w 10000"/>
              <a:gd name="T7" fmla="*/ 65841468 h 11466"/>
              <a:gd name="T8" fmla="*/ 2147483646 w 10000"/>
              <a:gd name="T9" fmla="*/ 0 h 11466"/>
              <a:gd name="T10" fmla="*/ 2147483646 w 10000"/>
              <a:gd name="T11" fmla="*/ 63477200 h 11466"/>
              <a:gd name="T12" fmla="*/ 0 w 10000"/>
              <a:gd name="T13" fmla="*/ 202027038 h 11466"/>
              <a:gd name="T14" fmla="*/ 0 w 10000"/>
              <a:gd name="T15" fmla="*/ 286524040 h 11466"/>
              <a:gd name="T16" fmla="*/ 2147483646 w 10000"/>
              <a:gd name="T17" fmla="*/ 286524040 h 11466"/>
              <a:gd name="T18" fmla="*/ 2147483646 w 10000"/>
              <a:gd name="T19" fmla="*/ 387555188 h 11466"/>
              <a:gd name="T20" fmla="*/ 2147483646 w 10000"/>
              <a:gd name="T21" fmla="*/ 371027429 h 11466"/>
              <a:gd name="T22" fmla="*/ 2147483646 w 10000"/>
              <a:gd name="T23" fmla="*/ 305386266 h 11466"/>
              <a:gd name="T24" fmla="*/ 2147483646 w 10000"/>
              <a:gd name="T25" fmla="*/ 342940248 h 11466"/>
              <a:gd name="T26" fmla="*/ 2147483646 w 10000"/>
              <a:gd name="T27" fmla="*/ 286524040 h 11466"/>
              <a:gd name="T28" fmla="*/ 2147483646 w 10000"/>
              <a:gd name="T29" fmla="*/ 244272431 h 11466"/>
              <a:gd name="T30" fmla="*/ 2147483646 w 10000"/>
              <a:gd name="T31" fmla="*/ 244272431 h 11466"/>
              <a:gd name="T32" fmla="*/ 2147483646 w 10000"/>
              <a:gd name="T33" fmla="*/ 202027038 h 11466"/>
              <a:gd name="T34" fmla="*/ 2147483646 w 10000"/>
              <a:gd name="T35" fmla="*/ 117523815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0" name="Freeform 363"/>
          <p:cNvSpPr>
            <a:spLocks/>
          </p:cNvSpPr>
          <p:nvPr userDrawn="1"/>
        </p:nvSpPr>
        <p:spPr bwMode="auto">
          <a:xfrm>
            <a:off x="6069385" y="3123584"/>
            <a:ext cx="95249" cy="74613"/>
          </a:xfrm>
          <a:custGeom>
            <a:avLst/>
            <a:gdLst>
              <a:gd name="T0" fmla="*/ 306118187 w 10056"/>
              <a:gd name="T1" fmla="*/ 789654352 h 10000"/>
              <a:gd name="T2" fmla="*/ 429904577 w 10056"/>
              <a:gd name="T3" fmla="*/ 1105629969 h 10000"/>
              <a:gd name="T4" fmla="*/ 677586608 w 10056"/>
              <a:gd name="T5" fmla="*/ 1263521769 h 10000"/>
              <a:gd name="T6" fmla="*/ 903376652 w 10056"/>
              <a:gd name="T7" fmla="*/ 1467713300 h 10000"/>
              <a:gd name="T8" fmla="*/ 1135951392 w 10056"/>
              <a:gd name="T9" fmla="*/ 1727539702 h 10000"/>
              <a:gd name="T10" fmla="*/ 1281375230 w 10056"/>
              <a:gd name="T11" fmla="*/ 1300499113 h 10000"/>
              <a:gd name="T12" fmla="*/ 1195148611 w 10056"/>
              <a:gd name="T13" fmla="*/ 984526451 h 10000"/>
              <a:gd name="T14" fmla="*/ 1288557149 w 10056"/>
              <a:gd name="T15" fmla="*/ 566991022 h 10000"/>
              <a:gd name="T16" fmla="*/ 1106984257 w 10056"/>
              <a:gd name="T17" fmla="*/ 409071324 h 10000"/>
              <a:gd name="T18" fmla="*/ 925159339 w 10056"/>
              <a:gd name="T19" fmla="*/ 315789890 h 10000"/>
              <a:gd name="T20" fmla="*/ 677586608 w 10056"/>
              <a:gd name="T21" fmla="*/ 157894755 h 10000"/>
              <a:gd name="T22" fmla="*/ 429904577 w 10056"/>
              <a:gd name="T23" fmla="*/ 157894755 h 10000"/>
              <a:gd name="T24" fmla="*/ 306118187 w 10056"/>
              <a:gd name="T25" fmla="*/ 0 h 10000"/>
              <a:gd name="T26" fmla="*/ 58563422 w 10056"/>
              <a:gd name="T27" fmla="*/ 157894755 h 10000"/>
              <a:gd name="T28" fmla="*/ 0 w 10056"/>
              <a:gd name="T29" fmla="*/ 167744178 h 10000"/>
              <a:gd name="T30" fmla="*/ 116604471 w 10056"/>
              <a:gd name="T31" fmla="*/ 594785155 h 10000"/>
              <a:gd name="T32" fmla="*/ 306118187 w 10056"/>
              <a:gd name="T33" fmla="*/ 789654352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1" name="Freeform 252"/>
          <p:cNvSpPr>
            <a:spLocks/>
          </p:cNvSpPr>
          <p:nvPr userDrawn="1"/>
        </p:nvSpPr>
        <p:spPr bwMode="auto">
          <a:xfrm rot="-466474">
            <a:off x="6378400" y="3299805"/>
            <a:ext cx="118533" cy="4762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2" name="Freeform 253"/>
          <p:cNvSpPr>
            <a:spLocks/>
          </p:cNvSpPr>
          <p:nvPr userDrawn="1"/>
        </p:nvSpPr>
        <p:spPr bwMode="auto">
          <a:xfrm>
            <a:off x="6384766" y="3309330"/>
            <a:ext cx="190500" cy="149225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3" name="Freeform 254"/>
          <p:cNvSpPr>
            <a:spLocks/>
          </p:cNvSpPr>
          <p:nvPr userDrawn="1"/>
        </p:nvSpPr>
        <p:spPr bwMode="auto">
          <a:xfrm>
            <a:off x="6463077" y="3361717"/>
            <a:ext cx="131233" cy="98425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4" name="Freeform 255"/>
          <p:cNvSpPr>
            <a:spLocks/>
          </p:cNvSpPr>
          <p:nvPr userDrawn="1"/>
        </p:nvSpPr>
        <p:spPr bwMode="auto">
          <a:xfrm rot="286500">
            <a:off x="6558317" y="3422029"/>
            <a:ext cx="59267" cy="58739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5" name="Freeform 256"/>
          <p:cNvSpPr>
            <a:spLocks/>
          </p:cNvSpPr>
          <p:nvPr userDrawn="1"/>
        </p:nvSpPr>
        <p:spPr bwMode="auto">
          <a:xfrm>
            <a:off x="6560452" y="3320439"/>
            <a:ext cx="95249" cy="57151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6" name="Freeform 257"/>
          <p:cNvSpPr>
            <a:spLocks/>
          </p:cNvSpPr>
          <p:nvPr userDrawn="1"/>
        </p:nvSpPr>
        <p:spPr bwMode="auto">
          <a:xfrm>
            <a:off x="6577368" y="3372824"/>
            <a:ext cx="133349" cy="96837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7" name="Freeform 258"/>
          <p:cNvSpPr>
            <a:spLocks/>
          </p:cNvSpPr>
          <p:nvPr userDrawn="1"/>
        </p:nvSpPr>
        <p:spPr bwMode="auto">
          <a:xfrm>
            <a:off x="6613349" y="3433143"/>
            <a:ext cx="52917" cy="49212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8" name="Freeform 259"/>
          <p:cNvSpPr>
            <a:spLocks/>
          </p:cNvSpPr>
          <p:nvPr userDrawn="1"/>
        </p:nvSpPr>
        <p:spPr bwMode="auto">
          <a:xfrm>
            <a:off x="6636651" y="3460131"/>
            <a:ext cx="86783" cy="60325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9" name="Freeform 260"/>
          <p:cNvSpPr>
            <a:spLocks/>
          </p:cNvSpPr>
          <p:nvPr userDrawn="1"/>
        </p:nvSpPr>
        <p:spPr bwMode="auto">
          <a:xfrm>
            <a:off x="6583734" y="3450608"/>
            <a:ext cx="71967" cy="109539"/>
          </a:xfrm>
          <a:custGeom>
            <a:avLst/>
            <a:gdLst>
              <a:gd name="T0" fmla="*/ 0 w 444747"/>
              <a:gd name="T1" fmla="*/ 1 h 900169"/>
              <a:gd name="T2" fmla="*/ 0 w 444747"/>
              <a:gd name="T3" fmla="*/ 1 h 900169"/>
              <a:gd name="T4" fmla="*/ 0 w 444747"/>
              <a:gd name="T5" fmla="*/ 2 h 900169"/>
              <a:gd name="T6" fmla="*/ 1 w 444747"/>
              <a:gd name="T7" fmla="*/ 3 h 900169"/>
              <a:gd name="T8" fmla="*/ 1 w 444747"/>
              <a:gd name="T9" fmla="*/ 3 h 900169"/>
              <a:gd name="T10" fmla="*/ 1 w 444747"/>
              <a:gd name="T11" fmla="*/ 2 h 900169"/>
              <a:gd name="T12" fmla="*/ 1 w 444747"/>
              <a:gd name="T13" fmla="*/ 2 h 900169"/>
              <a:gd name="T14" fmla="*/ 1 w 444747"/>
              <a:gd name="T15" fmla="*/ 2 h 900169"/>
              <a:gd name="T16" fmla="*/ 1 w 444747"/>
              <a:gd name="T17" fmla="*/ 2 h 900169"/>
              <a:gd name="T18" fmla="*/ 1 w 444747"/>
              <a:gd name="T19" fmla="*/ 1 h 900169"/>
              <a:gd name="T20" fmla="*/ 1 w 444747"/>
              <a:gd name="T21" fmla="*/ 0 h 900169"/>
              <a:gd name="T22" fmla="*/ 0 w 444747"/>
              <a:gd name="T23" fmla="*/ 1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0" name="Freeform 257"/>
          <p:cNvSpPr>
            <a:spLocks/>
          </p:cNvSpPr>
          <p:nvPr userDrawn="1"/>
        </p:nvSpPr>
        <p:spPr bwMode="auto">
          <a:xfrm>
            <a:off x="5561385" y="2964842"/>
            <a:ext cx="146049" cy="163513"/>
          </a:xfrm>
          <a:custGeom>
            <a:avLst/>
            <a:gdLst>
              <a:gd name="T0" fmla="*/ 2147483646 w 84"/>
              <a:gd name="T1" fmla="*/ 2147483646 h 126"/>
              <a:gd name="T2" fmla="*/ 0 w 84"/>
              <a:gd name="T3" fmla="*/ 2147483646 h 126"/>
              <a:gd name="T4" fmla="*/ 0 w 84"/>
              <a:gd name="T5" fmla="*/ 2147483646 h 126"/>
              <a:gd name="T6" fmla="*/ 2147483646 w 84"/>
              <a:gd name="T7" fmla="*/ 2147483646 h 126"/>
              <a:gd name="T8" fmla="*/ 2147483646 w 84"/>
              <a:gd name="T9" fmla="*/ 2147483646 h 126"/>
              <a:gd name="T10" fmla="*/ 2147483646 w 84"/>
              <a:gd name="T11" fmla="*/ 2147483646 h 126"/>
              <a:gd name="T12" fmla="*/ 2147483646 w 84"/>
              <a:gd name="T13" fmla="*/ 2147483646 h 126"/>
              <a:gd name="T14" fmla="*/ 2147483646 w 84"/>
              <a:gd name="T15" fmla="*/ 2147483646 h 126"/>
              <a:gd name="T16" fmla="*/ 2147483646 w 84"/>
              <a:gd name="T17" fmla="*/ 2147483646 h 126"/>
              <a:gd name="T18" fmla="*/ 2147483646 w 84"/>
              <a:gd name="T19" fmla="*/ 2147483646 h 126"/>
              <a:gd name="T20" fmla="*/ 2147483646 w 84"/>
              <a:gd name="T21" fmla="*/ 2147483646 h 126"/>
              <a:gd name="T22" fmla="*/ 2147483646 w 84"/>
              <a:gd name="T23" fmla="*/ 0 h 126"/>
              <a:gd name="T24" fmla="*/ 2147483646 w 84"/>
              <a:gd name="T25" fmla="*/ 2147483646 h 126"/>
              <a:gd name="T26" fmla="*/ 2147483646 w 84"/>
              <a:gd name="T27" fmla="*/ 2147483646 h 126"/>
              <a:gd name="T28" fmla="*/ 2147483646 w 84"/>
              <a:gd name="T29" fmla="*/ 2147483646 h 126"/>
              <a:gd name="T30" fmla="*/ 2147483646 w 84"/>
              <a:gd name="T31" fmla="*/ 2147483646 h 126"/>
              <a:gd name="T32" fmla="*/ 2147483646 w 84"/>
              <a:gd name="T33" fmla="*/ 2147483646 h 126"/>
              <a:gd name="T34" fmla="*/ 2147483646 w 84"/>
              <a:gd name="T35" fmla="*/ 2147483646 h 126"/>
              <a:gd name="T36" fmla="*/ 2147483646 w 84"/>
              <a:gd name="T37" fmla="*/ 2147483646 h 126"/>
              <a:gd name="T38" fmla="*/ 2147483646 w 84"/>
              <a:gd name="T39" fmla="*/ 2147483646 h 126"/>
              <a:gd name="T40" fmla="*/ 2147483646 w 84"/>
              <a:gd name="T41" fmla="*/ 2147483646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1" name="Freeform 258"/>
          <p:cNvSpPr>
            <a:spLocks/>
          </p:cNvSpPr>
          <p:nvPr userDrawn="1"/>
        </p:nvSpPr>
        <p:spPr bwMode="auto">
          <a:xfrm>
            <a:off x="7665333" y="1629743"/>
            <a:ext cx="582083" cy="557212"/>
          </a:xfrm>
          <a:custGeom>
            <a:avLst/>
            <a:gdLst>
              <a:gd name="T0" fmla="*/ 2147483646 w 336"/>
              <a:gd name="T1" fmla="*/ 2147483646 h 427"/>
              <a:gd name="T2" fmla="*/ 2147483646 w 336"/>
              <a:gd name="T3" fmla="*/ 2147483646 h 427"/>
              <a:gd name="T4" fmla="*/ 2147483646 w 336"/>
              <a:gd name="T5" fmla="*/ 2147483646 h 427"/>
              <a:gd name="T6" fmla="*/ 2147483646 w 336"/>
              <a:gd name="T7" fmla="*/ 2147483646 h 427"/>
              <a:gd name="T8" fmla="*/ 2147483646 w 336"/>
              <a:gd name="T9" fmla="*/ 2147483646 h 427"/>
              <a:gd name="T10" fmla="*/ 2147483646 w 336"/>
              <a:gd name="T11" fmla="*/ 2147483646 h 427"/>
              <a:gd name="T12" fmla="*/ 2147483646 w 336"/>
              <a:gd name="T13" fmla="*/ 2147483646 h 427"/>
              <a:gd name="T14" fmla="*/ 2147483646 w 336"/>
              <a:gd name="T15" fmla="*/ 2147483646 h 427"/>
              <a:gd name="T16" fmla="*/ 2147483646 w 336"/>
              <a:gd name="T17" fmla="*/ 2147483646 h 427"/>
              <a:gd name="T18" fmla="*/ 2147483646 w 336"/>
              <a:gd name="T19" fmla="*/ 2147483646 h 427"/>
              <a:gd name="T20" fmla="*/ 2147483646 w 336"/>
              <a:gd name="T21" fmla="*/ 2147483646 h 427"/>
              <a:gd name="T22" fmla="*/ 2147483646 w 336"/>
              <a:gd name="T23" fmla="*/ 0 h 427"/>
              <a:gd name="T24" fmla="*/ 2147483646 w 336"/>
              <a:gd name="T25" fmla="*/ 2147483646 h 427"/>
              <a:gd name="T26" fmla="*/ 2147483646 w 336"/>
              <a:gd name="T27" fmla="*/ 2147483646 h 427"/>
              <a:gd name="T28" fmla="*/ 2147483646 w 336"/>
              <a:gd name="T29" fmla="*/ 2147483646 h 427"/>
              <a:gd name="T30" fmla="*/ 2147483646 w 336"/>
              <a:gd name="T31" fmla="*/ 2147483646 h 427"/>
              <a:gd name="T32" fmla="*/ 2147483646 w 336"/>
              <a:gd name="T33" fmla="*/ 2147483646 h 427"/>
              <a:gd name="T34" fmla="*/ 2147483646 w 336"/>
              <a:gd name="T35" fmla="*/ 2147483646 h 427"/>
              <a:gd name="T36" fmla="*/ 2147483646 w 336"/>
              <a:gd name="T37" fmla="*/ 2147483646 h 427"/>
              <a:gd name="T38" fmla="*/ 2147483646 w 336"/>
              <a:gd name="T39" fmla="*/ 2147483646 h 427"/>
              <a:gd name="T40" fmla="*/ 2147483646 w 336"/>
              <a:gd name="T41" fmla="*/ 2147483646 h 427"/>
              <a:gd name="T42" fmla="*/ 2147483646 w 336"/>
              <a:gd name="T43" fmla="*/ 2147483646 h 427"/>
              <a:gd name="T44" fmla="*/ 2147483646 w 336"/>
              <a:gd name="T45" fmla="*/ 2147483646 h 427"/>
              <a:gd name="T46" fmla="*/ 2147483646 w 336"/>
              <a:gd name="T47" fmla="*/ 2147483646 h 427"/>
              <a:gd name="T48" fmla="*/ 2147483646 w 336"/>
              <a:gd name="T49" fmla="*/ 2147483646 h 427"/>
              <a:gd name="T50" fmla="*/ 2147483646 w 336"/>
              <a:gd name="T51" fmla="*/ 2147483646 h 427"/>
              <a:gd name="T52" fmla="*/ 2147483646 w 336"/>
              <a:gd name="T53" fmla="*/ 2147483646 h 427"/>
              <a:gd name="T54" fmla="*/ 0 w 336"/>
              <a:gd name="T55" fmla="*/ 2147483646 h 427"/>
              <a:gd name="T56" fmla="*/ 2147483646 w 336"/>
              <a:gd name="T57" fmla="*/ 2147483646 h 427"/>
              <a:gd name="T58" fmla="*/ 2147483646 w 336"/>
              <a:gd name="T59" fmla="*/ 2147483646 h 427"/>
              <a:gd name="T60" fmla="*/ 2147483646 w 336"/>
              <a:gd name="T61" fmla="*/ 2147483646 h 427"/>
              <a:gd name="T62" fmla="*/ 2147483646 w 336"/>
              <a:gd name="T63" fmla="*/ 2147483646 h 427"/>
              <a:gd name="T64" fmla="*/ 2147483646 w 336"/>
              <a:gd name="T65" fmla="*/ 2147483646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2" name="Freeform 259"/>
          <p:cNvSpPr>
            <a:spLocks/>
          </p:cNvSpPr>
          <p:nvPr userDrawn="1"/>
        </p:nvSpPr>
        <p:spPr bwMode="auto">
          <a:xfrm>
            <a:off x="7320317" y="4907937"/>
            <a:ext cx="222251" cy="346075"/>
          </a:xfrm>
          <a:custGeom>
            <a:avLst/>
            <a:gdLst>
              <a:gd name="T0" fmla="*/ 2147483646 w 126"/>
              <a:gd name="T1" fmla="*/ 2147483646 h 265"/>
              <a:gd name="T2" fmla="*/ 0 w 126"/>
              <a:gd name="T3" fmla="*/ 2147483646 h 265"/>
              <a:gd name="T4" fmla="*/ 2147483646 w 126"/>
              <a:gd name="T5" fmla="*/ 2147483646 h 265"/>
              <a:gd name="T6" fmla="*/ 2147483646 w 126"/>
              <a:gd name="T7" fmla="*/ 2147483646 h 265"/>
              <a:gd name="T8" fmla="*/ 2147483646 w 126"/>
              <a:gd name="T9" fmla="*/ 2147483646 h 265"/>
              <a:gd name="T10" fmla="*/ 2147483646 w 126"/>
              <a:gd name="T11" fmla="*/ 2147483646 h 265"/>
              <a:gd name="T12" fmla="*/ 2147483646 w 126"/>
              <a:gd name="T13" fmla="*/ 2147483646 h 265"/>
              <a:gd name="T14" fmla="*/ 2147483646 w 126"/>
              <a:gd name="T15" fmla="*/ 2147483646 h 265"/>
              <a:gd name="T16" fmla="*/ 2147483646 w 126"/>
              <a:gd name="T17" fmla="*/ 0 h 265"/>
              <a:gd name="T18" fmla="*/ 2147483646 w 126"/>
              <a:gd name="T19" fmla="*/ 2147483646 h 265"/>
              <a:gd name="T20" fmla="*/ 2147483646 w 126"/>
              <a:gd name="T21" fmla="*/ 2147483646 h 265"/>
              <a:gd name="T22" fmla="*/ 2147483646 w 126"/>
              <a:gd name="T23" fmla="*/ 2147483646 h 265"/>
              <a:gd name="T24" fmla="*/ 2147483646 w 126"/>
              <a:gd name="T25" fmla="*/ 2147483646 h 265"/>
              <a:gd name="T26" fmla="*/ 2147483646 w 126"/>
              <a:gd name="T27" fmla="*/ 2147483646 h 265"/>
              <a:gd name="T28" fmla="*/ 2147483646 w 126"/>
              <a:gd name="T29" fmla="*/ 2147483646 h 265"/>
              <a:gd name="T30" fmla="*/ 2147483646 w 126"/>
              <a:gd name="T31" fmla="*/ 2147483646 h 265"/>
              <a:gd name="T32" fmla="*/ 2147483646 w 126"/>
              <a:gd name="T33" fmla="*/ 2147483646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3" name="Freeform 266"/>
          <p:cNvSpPr>
            <a:spLocks/>
          </p:cNvSpPr>
          <p:nvPr userDrawn="1"/>
        </p:nvSpPr>
        <p:spPr bwMode="auto">
          <a:xfrm>
            <a:off x="11424551" y="5704855"/>
            <a:ext cx="239183" cy="204788"/>
          </a:xfrm>
          <a:custGeom>
            <a:avLst/>
            <a:gdLst>
              <a:gd name="T0" fmla="*/ 0 w 138"/>
              <a:gd name="T1" fmla="*/ 2147483646 h 157"/>
              <a:gd name="T2" fmla="*/ 2147483646 w 138"/>
              <a:gd name="T3" fmla="*/ 2147483646 h 157"/>
              <a:gd name="T4" fmla="*/ 2147483646 w 138"/>
              <a:gd name="T5" fmla="*/ 2147483646 h 157"/>
              <a:gd name="T6" fmla="*/ 2147483646 w 138"/>
              <a:gd name="T7" fmla="*/ 2147483646 h 157"/>
              <a:gd name="T8" fmla="*/ 2147483646 w 138"/>
              <a:gd name="T9" fmla="*/ 2147483646 h 157"/>
              <a:gd name="T10" fmla="*/ 2147483646 w 138"/>
              <a:gd name="T11" fmla="*/ 2147483646 h 157"/>
              <a:gd name="T12" fmla="*/ 2147483646 w 138"/>
              <a:gd name="T13" fmla="*/ 0 h 157"/>
              <a:gd name="T14" fmla="*/ 2147483646 w 138"/>
              <a:gd name="T15" fmla="*/ 2147483646 h 157"/>
              <a:gd name="T16" fmla="*/ 2147483646 w 138"/>
              <a:gd name="T17" fmla="*/ 2147483646 h 157"/>
              <a:gd name="T18" fmla="*/ 2147483646 w 138"/>
              <a:gd name="T19" fmla="*/ 2147483646 h 157"/>
              <a:gd name="T20" fmla="*/ 2147483646 w 138"/>
              <a:gd name="T21" fmla="*/ 2147483646 h 157"/>
              <a:gd name="T22" fmla="*/ 2147483646 w 138"/>
              <a:gd name="T23" fmla="*/ 2147483646 h 157"/>
              <a:gd name="T24" fmla="*/ 2147483646 w 138"/>
              <a:gd name="T25" fmla="*/ 2147483646 h 157"/>
              <a:gd name="T26" fmla="*/ 2147483646 w 138"/>
              <a:gd name="T27" fmla="*/ 2147483646 h 157"/>
              <a:gd name="T28" fmla="*/ 2147483646 w 138"/>
              <a:gd name="T29" fmla="*/ 2147483646 h 157"/>
              <a:gd name="T30" fmla="*/ 2147483646 w 138"/>
              <a:gd name="T31" fmla="*/ 2147483646 h 157"/>
              <a:gd name="T32" fmla="*/ 2147483646 w 138"/>
              <a:gd name="T33" fmla="*/ 2147483646 h 157"/>
              <a:gd name="T34" fmla="*/ 0 w 138"/>
              <a:gd name="T35" fmla="*/ 2147483646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4" name="Freeform 267"/>
          <p:cNvSpPr>
            <a:spLocks/>
          </p:cNvSpPr>
          <p:nvPr userDrawn="1"/>
        </p:nvSpPr>
        <p:spPr bwMode="auto">
          <a:xfrm>
            <a:off x="11631967" y="5520712"/>
            <a:ext cx="167216" cy="201613"/>
          </a:xfrm>
          <a:custGeom>
            <a:avLst/>
            <a:gdLst>
              <a:gd name="T0" fmla="*/ 2147483646 w 96"/>
              <a:gd name="T1" fmla="*/ 2147483646 h 156"/>
              <a:gd name="T2" fmla="*/ 2147483646 w 96"/>
              <a:gd name="T3" fmla="*/ 2147483646 h 156"/>
              <a:gd name="T4" fmla="*/ 2147483646 w 96"/>
              <a:gd name="T5" fmla="*/ 2147483646 h 156"/>
              <a:gd name="T6" fmla="*/ 0 w 96"/>
              <a:gd name="T7" fmla="*/ 0 h 156"/>
              <a:gd name="T8" fmla="*/ 2147483646 w 96"/>
              <a:gd name="T9" fmla="*/ 2147483646 h 156"/>
              <a:gd name="T10" fmla="*/ 2147483646 w 96"/>
              <a:gd name="T11" fmla="*/ 2147483646 h 156"/>
              <a:gd name="T12" fmla="*/ 2147483646 w 96"/>
              <a:gd name="T13" fmla="*/ 2147483646 h 156"/>
              <a:gd name="T14" fmla="*/ 2147483646 w 96"/>
              <a:gd name="T15" fmla="*/ 2147483646 h 156"/>
              <a:gd name="T16" fmla="*/ 2147483646 w 96"/>
              <a:gd name="T17" fmla="*/ 2147483646 h 156"/>
              <a:gd name="T18" fmla="*/ 2147483646 w 96"/>
              <a:gd name="T19" fmla="*/ 2147483646 h 156"/>
              <a:gd name="T20" fmla="*/ 2147483646 w 96"/>
              <a:gd name="T21" fmla="*/ 2147483646 h 156"/>
              <a:gd name="T22" fmla="*/ 2147483646 w 96"/>
              <a:gd name="T23" fmla="*/ 2147483646 h 156"/>
              <a:gd name="T24" fmla="*/ 2147483646 w 96"/>
              <a:gd name="T25" fmla="*/ 2147483646 h 156"/>
              <a:gd name="T26" fmla="*/ 2147483646 w 96"/>
              <a:gd name="T27" fmla="*/ 2147483646 h 156"/>
              <a:gd name="T28" fmla="*/ 2147483646 w 96"/>
              <a:gd name="T29" fmla="*/ 2147483646 h 156"/>
              <a:gd name="T30" fmla="*/ 2147483646 w 96"/>
              <a:gd name="T31" fmla="*/ 2147483646 h 156"/>
              <a:gd name="T32" fmla="*/ 2147483646 w 96"/>
              <a:gd name="T33" fmla="*/ 2147483646 h 156"/>
              <a:gd name="T34" fmla="*/ 2147483646 w 96"/>
              <a:gd name="T35" fmla="*/ 2147483646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5" name="Freeform 268"/>
          <p:cNvSpPr>
            <a:spLocks/>
          </p:cNvSpPr>
          <p:nvPr userDrawn="1"/>
        </p:nvSpPr>
        <p:spPr bwMode="auto">
          <a:xfrm>
            <a:off x="9655001" y="4893655"/>
            <a:ext cx="1318683" cy="750887"/>
          </a:xfrm>
          <a:custGeom>
            <a:avLst/>
            <a:gdLst>
              <a:gd name="T0" fmla="*/ 2147483646 w 757"/>
              <a:gd name="T1" fmla="*/ 2147483646 h 577"/>
              <a:gd name="T2" fmla="*/ 2147483646 w 757"/>
              <a:gd name="T3" fmla="*/ 2147483646 h 577"/>
              <a:gd name="T4" fmla="*/ 0 w 757"/>
              <a:gd name="T5" fmla="*/ 2147483646 h 577"/>
              <a:gd name="T6" fmla="*/ 2147483646 w 757"/>
              <a:gd name="T7" fmla="*/ 2147483646 h 577"/>
              <a:gd name="T8" fmla="*/ 2147483646 w 757"/>
              <a:gd name="T9" fmla="*/ 2147483646 h 577"/>
              <a:gd name="T10" fmla="*/ 2147483646 w 757"/>
              <a:gd name="T11" fmla="*/ 2147483646 h 577"/>
              <a:gd name="T12" fmla="*/ 2147483646 w 757"/>
              <a:gd name="T13" fmla="*/ 2147483646 h 577"/>
              <a:gd name="T14" fmla="*/ 2147483646 w 757"/>
              <a:gd name="T15" fmla="*/ 2147483646 h 577"/>
              <a:gd name="T16" fmla="*/ 2147483646 w 757"/>
              <a:gd name="T17" fmla="*/ 2147483646 h 577"/>
              <a:gd name="T18" fmla="*/ 2147483646 w 757"/>
              <a:gd name="T19" fmla="*/ 2147483646 h 577"/>
              <a:gd name="T20" fmla="*/ 2147483646 w 757"/>
              <a:gd name="T21" fmla="*/ 0 h 577"/>
              <a:gd name="T22" fmla="*/ 2147483646 w 757"/>
              <a:gd name="T23" fmla="*/ 2147483646 h 577"/>
              <a:gd name="T24" fmla="*/ 2147483646 w 757"/>
              <a:gd name="T25" fmla="*/ 2147483646 h 577"/>
              <a:gd name="T26" fmla="*/ 2147483646 w 757"/>
              <a:gd name="T27" fmla="*/ 2147483646 h 577"/>
              <a:gd name="T28" fmla="*/ 2147483646 w 757"/>
              <a:gd name="T29" fmla="*/ 2147483646 h 577"/>
              <a:gd name="T30" fmla="*/ 2147483646 w 757"/>
              <a:gd name="T31" fmla="*/ 2147483646 h 577"/>
              <a:gd name="T32" fmla="*/ 2147483646 w 757"/>
              <a:gd name="T33" fmla="*/ 2147483646 h 577"/>
              <a:gd name="T34" fmla="*/ 2147483646 w 757"/>
              <a:gd name="T35" fmla="*/ 2147483646 h 577"/>
              <a:gd name="T36" fmla="*/ 2147483646 w 757"/>
              <a:gd name="T37" fmla="*/ 2147483646 h 577"/>
              <a:gd name="T38" fmla="*/ 2147483646 w 757"/>
              <a:gd name="T39" fmla="*/ 2147483646 h 577"/>
              <a:gd name="T40" fmla="*/ 2147483646 w 757"/>
              <a:gd name="T41" fmla="*/ 2147483646 h 577"/>
              <a:gd name="T42" fmla="*/ 2147483646 w 757"/>
              <a:gd name="T43" fmla="*/ 2147483646 h 577"/>
              <a:gd name="T44" fmla="*/ 2147483646 w 757"/>
              <a:gd name="T45" fmla="*/ 2147483646 h 577"/>
              <a:gd name="T46" fmla="*/ 2147483646 w 757"/>
              <a:gd name="T47" fmla="*/ 2147483646 h 577"/>
              <a:gd name="T48" fmla="*/ 2147483646 w 757"/>
              <a:gd name="T49" fmla="*/ 2147483646 h 577"/>
              <a:gd name="T50" fmla="*/ 2147483646 w 757"/>
              <a:gd name="T51" fmla="*/ 2147483646 h 577"/>
              <a:gd name="T52" fmla="*/ 2147483646 w 757"/>
              <a:gd name="T53" fmla="*/ 2147483646 h 577"/>
              <a:gd name="T54" fmla="*/ 2147483646 w 757"/>
              <a:gd name="T55" fmla="*/ 2147483646 h 577"/>
              <a:gd name="T56" fmla="*/ 2147483646 w 757"/>
              <a:gd name="T57" fmla="*/ 2147483646 h 577"/>
              <a:gd name="T58" fmla="*/ 2147483646 w 757"/>
              <a:gd name="T59" fmla="*/ 2147483646 h 577"/>
              <a:gd name="T60" fmla="*/ 2147483646 w 757"/>
              <a:gd name="T61" fmla="*/ 2147483646 h 577"/>
              <a:gd name="T62" fmla="*/ 2147483646 w 757"/>
              <a:gd name="T63" fmla="*/ 2147483646 h 577"/>
              <a:gd name="T64" fmla="*/ 2147483646 w 757"/>
              <a:gd name="T65" fmla="*/ 2147483646 h 577"/>
              <a:gd name="T66" fmla="*/ 2147483646 w 757"/>
              <a:gd name="T67" fmla="*/ 2147483646 h 577"/>
              <a:gd name="T68" fmla="*/ 2147483646 w 757"/>
              <a:gd name="T69" fmla="*/ 2147483646 h 577"/>
              <a:gd name="T70" fmla="*/ 2147483646 w 757"/>
              <a:gd name="T71" fmla="*/ 2147483646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36" name="Freeform 269"/>
          <p:cNvSpPr>
            <a:spLocks/>
          </p:cNvSpPr>
          <p:nvPr userDrawn="1"/>
        </p:nvSpPr>
        <p:spPr bwMode="auto">
          <a:xfrm>
            <a:off x="10690068" y="5688991"/>
            <a:ext cx="116417" cy="119063"/>
          </a:xfrm>
          <a:custGeom>
            <a:avLst/>
            <a:gdLst>
              <a:gd name="T0" fmla="*/ 0 w 66"/>
              <a:gd name="T1" fmla="*/ 2147483646 h 91"/>
              <a:gd name="T2" fmla="*/ 2147483646 w 66"/>
              <a:gd name="T3" fmla="*/ 2147483646 h 91"/>
              <a:gd name="T4" fmla="*/ 2147483646 w 66"/>
              <a:gd name="T5" fmla="*/ 2147483646 h 91"/>
              <a:gd name="T6" fmla="*/ 2147483646 w 66"/>
              <a:gd name="T7" fmla="*/ 2147483646 h 91"/>
              <a:gd name="T8" fmla="*/ 2147483646 w 66"/>
              <a:gd name="T9" fmla="*/ 2147483646 h 91"/>
              <a:gd name="T10" fmla="*/ 2147483646 w 66"/>
              <a:gd name="T11" fmla="*/ 2147483646 h 91"/>
              <a:gd name="T12" fmla="*/ 2147483646 w 66"/>
              <a:gd name="T13" fmla="*/ 0 h 91"/>
              <a:gd name="T14" fmla="*/ 2147483646 w 66"/>
              <a:gd name="T15" fmla="*/ 2147483646 h 91"/>
              <a:gd name="T16" fmla="*/ 0 w 66"/>
              <a:gd name="T17" fmla="*/ 2147483646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7" name="Freeform 271"/>
          <p:cNvSpPr>
            <a:spLocks/>
          </p:cNvSpPr>
          <p:nvPr userDrawn="1"/>
        </p:nvSpPr>
        <p:spPr bwMode="auto">
          <a:xfrm>
            <a:off x="9570333" y="4441217"/>
            <a:ext cx="302683" cy="265113"/>
          </a:xfrm>
          <a:custGeom>
            <a:avLst/>
            <a:gdLst>
              <a:gd name="T0" fmla="*/ 2147483646 w 174"/>
              <a:gd name="T1" fmla="*/ 2147483646 h 204"/>
              <a:gd name="T2" fmla="*/ 0 w 174"/>
              <a:gd name="T3" fmla="*/ 2147483646 h 204"/>
              <a:gd name="T4" fmla="*/ 0 w 174"/>
              <a:gd name="T5" fmla="*/ 2147483646 h 204"/>
              <a:gd name="T6" fmla="*/ 2147483646 w 174"/>
              <a:gd name="T7" fmla="*/ 2147483646 h 204"/>
              <a:gd name="T8" fmla="*/ 2147483646 w 174"/>
              <a:gd name="T9" fmla="*/ 2147483646 h 204"/>
              <a:gd name="T10" fmla="*/ 2147483646 w 174"/>
              <a:gd name="T11" fmla="*/ 2147483646 h 204"/>
              <a:gd name="T12" fmla="*/ 2147483646 w 174"/>
              <a:gd name="T13" fmla="*/ 2147483646 h 204"/>
              <a:gd name="T14" fmla="*/ 2147483646 w 174"/>
              <a:gd name="T15" fmla="*/ 0 h 204"/>
              <a:gd name="T16" fmla="*/ 2147483646 w 174"/>
              <a:gd name="T17" fmla="*/ 2147483646 h 204"/>
              <a:gd name="T18" fmla="*/ 2147483646 w 174"/>
              <a:gd name="T19" fmla="*/ 2147483646 h 204"/>
              <a:gd name="T20" fmla="*/ 2147483646 w 174"/>
              <a:gd name="T21" fmla="*/ 2147483646 h 204"/>
              <a:gd name="T22" fmla="*/ 2147483646 w 174"/>
              <a:gd name="T23" fmla="*/ 2147483646 h 204"/>
              <a:gd name="T24" fmla="*/ 2147483646 w 174"/>
              <a:gd name="T25" fmla="*/ 2147483646 h 204"/>
              <a:gd name="T26" fmla="*/ 2147483646 w 174"/>
              <a:gd name="T27" fmla="*/ 2147483646 h 204"/>
              <a:gd name="T28" fmla="*/ 2147483646 w 174"/>
              <a:gd name="T29" fmla="*/ 2147483646 h 204"/>
              <a:gd name="T30" fmla="*/ 2147483646 w 174"/>
              <a:gd name="T31" fmla="*/ 2147483646 h 204"/>
              <a:gd name="T32" fmla="*/ 2147483646 w 174"/>
              <a:gd name="T33" fmla="*/ 2147483646 h 204"/>
              <a:gd name="T34" fmla="*/ 2147483646 w 174"/>
              <a:gd name="T35" fmla="*/ 2147483646 h 204"/>
              <a:gd name="T36" fmla="*/ 2147483646 w 174"/>
              <a:gd name="T37" fmla="*/ 2147483646 h 204"/>
              <a:gd name="T38" fmla="*/ 2147483646 w 174"/>
              <a:gd name="T39" fmla="*/ 2147483646 h 204"/>
              <a:gd name="T40" fmla="*/ 2147483646 w 174"/>
              <a:gd name="T41" fmla="*/ 2147483646 h 204"/>
              <a:gd name="T42" fmla="*/ 2147483646 w 174"/>
              <a:gd name="T43" fmla="*/ 2147483646 h 204"/>
              <a:gd name="T44" fmla="*/ 2147483646 w 174"/>
              <a:gd name="T45" fmla="*/ 2147483646 h 204"/>
              <a:gd name="T46" fmla="*/ 2147483646 w 174"/>
              <a:gd name="T47" fmla="*/ 2147483646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8" name="Freeform 274"/>
          <p:cNvSpPr>
            <a:spLocks/>
          </p:cNvSpPr>
          <p:nvPr userDrawn="1"/>
        </p:nvSpPr>
        <p:spPr bwMode="auto">
          <a:xfrm>
            <a:off x="9832818" y="4572972"/>
            <a:ext cx="188383" cy="173037"/>
          </a:xfrm>
          <a:custGeom>
            <a:avLst/>
            <a:gdLst>
              <a:gd name="T0" fmla="*/ 2147483646 w 108"/>
              <a:gd name="T1" fmla="*/ 2147483646 h 132"/>
              <a:gd name="T2" fmla="*/ 2147483646 w 108"/>
              <a:gd name="T3" fmla="*/ 2147483646 h 132"/>
              <a:gd name="T4" fmla="*/ 0 w 108"/>
              <a:gd name="T5" fmla="*/ 2147483646 h 132"/>
              <a:gd name="T6" fmla="*/ 2147483646 w 108"/>
              <a:gd name="T7" fmla="*/ 2147483646 h 132"/>
              <a:gd name="T8" fmla="*/ 2147483646 w 108"/>
              <a:gd name="T9" fmla="*/ 2147483646 h 132"/>
              <a:gd name="T10" fmla="*/ 2147483646 w 108"/>
              <a:gd name="T11" fmla="*/ 2147483646 h 132"/>
              <a:gd name="T12" fmla="*/ 2147483646 w 108"/>
              <a:gd name="T13" fmla="*/ 2147483646 h 132"/>
              <a:gd name="T14" fmla="*/ 2147483646 w 108"/>
              <a:gd name="T15" fmla="*/ 0 h 132"/>
              <a:gd name="T16" fmla="*/ 2147483646 w 108"/>
              <a:gd name="T17" fmla="*/ 2147483646 h 132"/>
              <a:gd name="T18" fmla="*/ 2147483646 w 108"/>
              <a:gd name="T19" fmla="*/ 2147483646 h 132"/>
              <a:gd name="T20" fmla="*/ 2147483646 w 108"/>
              <a:gd name="T21" fmla="*/ 2147483646 h 132"/>
              <a:gd name="T22" fmla="*/ 2147483646 w 108"/>
              <a:gd name="T23" fmla="*/ 2147483646 h 132"/>
              <a:gd name="T24" fmla="*/ 2147483646 w 108"/>
              <a:gd name="T25" fmla="*/ 2147483646 h 132"/>
              <a:gd name="T26" fmla="*/ 2147483646 w 108"/>
              <a:gd name="T27" fmla="*/ 2147483646 h 132"/>
              <a:gd name="T28" fmla="*/ 2147483646 w 108"/>
              <a:gd name="T29" fmla="*/ 2147483646 h 132"/>
              <a:gd name="T30" fmla="*/ 2147483646 w 108"/>
              <a:gd name="T31" fmla="*/ 2147483646 h 132"/>
              <a:gd name="T32" fmla="*/ 2147483646 w 108"/>
              <a:gd name="T33" fmla="*/ 2147483646 h 132"/>
              <a:gd name="T34" fmla="*/ 2147483646 w 108"/>
              <a:gd name="T35" fmla="*/ 2147483646 h 132"/>
              <a:gd name="T36" fmla="*/ 2147483646 w 108"/>
              <a:gd name="T37" fmla="*/ 2147483646 h 132"/>
              <a:gd name="T38" fmla="*/ 2147483646 w 108"/>
              <a:gd name="T39" fmla="*/ 2147483646 h 132"/>
              <a:gd name="T40" fmla="*/ 2147483646 w 108"/>
              <a:gd name="T41" fmla="*/ 2147483646 h 132"/>
              <a:gd name="T42" fmla="*/ 2147483646 w 108"/>
              <a:gd name="T43" fmla="*/ 2147483646 h 132"/>
              <a:gd name="T44" fmla="*/ 2147483646 w 108"/>
              <a:gd name="T45" fmla="*/ 2147483646 h 132"/>
              <a:gd name="T46" fmla="*/ 2147483646 w 108"/>
              <a:gd name="T47" fmla="*/ 2147483646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9" name="Freeform 275"/>
          <p:cNvSpPr>
            <a:spLocks/>
          </p:cNvSpPr>
          <p:nvPr userDrawn="1"/>
        </p:nvSpPr>
        <p:spPr bwMode="auto">
          <a:xfrm>
            <a:off x="9405233" y="4769824"/>
            <a:ext cx="353483" cy="60325"/>
          </a:xfrm>
          <a:custGeom>
            <a:avLst/>
            <a:gdLst>
              <a:gd name="T0" fmla="*/ 0 w 34"/>
              <a:gd name="T1" fmla="*/ 2147483646 h 8"/>
              <a:gd name="T2" fmla="*/ 2147483646 w 34"/>
              <a:gd name="T3" fmla="*/ 0 h 8"/>
              <a:gd name="T4" fmla="*/ 2147483646 w 34"/>
              <a:gd name="T5" fmla="*/ 0 h 8"/>
              <a:gd name="T6" fmla="*/ 2147483646 w 34"/>
              <a:gd name="T7" fmla="*/ 2147483646 h 8"/>
              <a:gd name="T8" fmla="*/ 2147483646 w 34"/>
              <a:gd name="T9" fmla="*/ 2147483646 h 8"/>
              <a:gd name="T10" fmla="*/ 2147483646 w 34"/>
              <a:gd name="T11" fmla="*/ 2147483646 h 8"/>
              <a:gd name="T12" fmla="*/ 2147483646 w 34"/>
              <a:gd name="T13" fmla="*/ 2147483646 h 8"/>
              <a:gd name="T14" fmla="*/ 2147483646 w 34"/>
              <a:gd name="T15" fmla="*/ 2147483646 h 8"/>
              <a:gd name="T16" fmla="*/ 2147483646 w 34"/>
              <a:gd name="T17" fmla="*/ 2147483646 h 8"/>
              <a:gd name="T18" fmla="*/ 2147483646 w 34"/>
              <a:gd name="T19" fmla="*/ 2147483646 h 8"/>
              <a:gd name="T20" fmla="*/ 0 w 34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0" name="Freeform 276"/>
          <p:cNvSpPr>
            <a:spLocks/>
          </p:cNvSpPr>
          <p:nvPr userDrawn="1"/>
        </p:nvSpPr>
        <p:spPr bwMode="auto">
          <a:xfrm>
            <a:off x="3796066" y="3133107"/>
            <a:ext cx="211667" cy="179388"/>
          </a:xfrm>
          <a:custGeom>
            <a:avLst/>
            <a:gdLst>
              <a:gd name="T0" fmla="*/ 0 w 120"/>
              <a:gd name="T1" fmla="*/ 2147483646 h 138"/>
              <a:gd name="T2" fmla="*/ 0 w 120"/>
              <a:gd name="T3" fmla="*/ 2147483646 h 138"/>
              <a:gd name="T4" fmla="*/ 2147483646 w 120"/>
              <a:gd name="T5" fmla="*/ 2147483646 h 138"/>
              <a:gd name="T6" fmla="*/ 2147483646 w 120"/>
              <a:gd name="T7" fmla="*/ 2147483646 h 138"/>
              <a:gd name="T8" fmla="*/ 2147483646 w 120"/>
              <a:gd name="T9" fmla="*/ 0 h 138"/>
              <a:gd name="T10" fmla="*/ 2147483646 w 120"/>
              <a:gd name="T11" fmla="*/ 2147483646 h 138"/>
              <a:gd name="T12" fmla="*/ 2147483646 w 120"/>
              <a:gd name="T13" fmla="*/ 2147483646 h 138"/>
              <a:gd name="T14" fmla="*/ 2147483646 w 120"/>
              <a:gd name="T15" fmla="*/ 2147483646 h 138"/>
              <a:gd name="T16" fmla="*/ 2147483646 w 120"/>
              <a:gd name="T17" fmla="*/ 2147483646 h 138"/>
              <a:gd name="T18" fmla="*/ 2147483646 w 120"/>
              <a:gd name="T19" fmla="*/ 2147483646 h 138"/>
              <a:gd name="T20" fmla="*/ 2147483646 w 120"/>
              <a:gd name="T21" fmla="*/ 2147483646 h 138"/>
              <a:gd name="T22" fmla="*/ 2147483646 w 120"/>
              <a:gd name="T23" fmla="*/ 2147483646 h 138"/>
              <a:gd name="T24" fmla="*/ 2147483646 w 120"/>
              <a:gd name="T25" fmla="*/ 2147483646 h 138"/>
              <a:gd name="T26" fmla="*/ 2147483646 w 120"/>
              <a:gd name="T27" fmla="*/ 2147483646 h 138"/>
              <a:gd name="T28" fmla="*/ 2147483646 w 120"/>
              <a:gd name="T29" fmla="*/ 2147483646 h 138"/>
              <a:gd name="T30" fmla="*/ 2147483646 w 120"/>
              <a:gd name="T31" fmla="*/ 2147483646 h 138"/>
              <a:gd name="T32" fmla="*/ 0 w 120"/>
              <a:gd name="T33" fmla="*/ 2147483646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1" name="Freeform 277"/>
          <p:cNvSpPr>
            <a:spLocks/>
          </p:cNvSpPr>
          <p:nvPr userDrawn="1"/>
        </p:nvSpPr>
        <p:spPr bwMode="auto">
          <a:xfrm>
            <a:off x="2926118" y="4039573"/>
            <a:ext cx="368300" cy="77787"/>
          </a:xfrm>
          <a:custGeom>
            <a:avLst/>
            <a:gdLst>
              <a:gd name="T0" fmla="*/ 2147483646 w 35"/>
              <a:gd name="T1" fmla="*/ 2147483646 h 10"/>
              <a:gd name="T2" fmla="*/ 2147483646 w 35"/>
              <a:gd name="T3" fmla="*/ 0 h 10"/>
              <a:gd name="T4" fmla="*/ 2147483646 w 35"/>
              <a:gd name="T5" fmla="*/ 0 h 10"/>
              <a:gd name="T6" fmla="*/ 2147483646 w 35"/>
              <a:gd name="T7" fmla="*/ 2147483646 h 10"/>
              <a:gd name="T8" fmla="*/ 2147483646 w 35"/>
              <a:gd name="T9" fmla="*/ 2147483646 h 10"/>
              <a:gd name="T10" fmla="*/ 2147483646 w 35"/>
              <a:gd name="T11" fmla="*/ 2147483646 h 10"/>
              <a:gd name="T12" fmla="*/ 2147483646 w 35"/>
              <a:gd name="T13" fmla="*/ 2147483646 h 10"/>
              <a:gd name="T14" fmla="*/ 2147483646 w 35"/>
              <a:gd name="T15" fmla="*/ 2147483646 h 10"/>
              <a:gd name="T16" fmla="*/ 2147483646 w 35"/>
              <a:gd name="T17" fmla="*/ 2147483646 h 10"/>
              <a:gd name="T18" fmla="*/ 2147483646 w 35"/>
              <a:gd name="T19" fmla="*/ 2147483646 h 10"/>
              <a:gd name="T20" fmla="*/ 2147483646 w 35"/>
              <a:gd name="T21" fmla="*/ 2147483646 h 10"/>
              <a:gd name="T22" fmla="*/ 2147483646 w 35"/>
              <a:gd name="T23" fmla="*/ 2147483646 h 10"/>
              <a:gd name="T24" fmla="*/ 2147483646 w 35"/>
              <a:gd name="T25" fmla="*/ 2147483646 h 10"/>
              <a:gd name="T26" fmla="*/ 2147483646 w 35"/>
              <a:gd name="T27" fmla="*/ 2147483646 h 10"/>
              <a:gd name="T28" fmla="*/ 0 w 35"/>
              <a:gd name="T29" fmla="*/ 2147483646 h 10"/>
              <a:gd name="T30" fmla="*/ 2147483646 w 35"/>
              <a:gd name="T31" fmla="*/ 2147483646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2" name="Freeform 278"/>
          <p:cNvSpPr>
            <a:spLocks/>
          </p:cNvSpPr>
          <p:nvPr userDrawn="1"/>
        </p:nvSpPr>
        <p:spPr bwMode="auto">
          <a:xfrm>
            <a:off x="3294416" y="4125302"/>
            <a:ext cx="228600" cy="47625"/>
          </a:xfrm>
          <a:custGeom>
            <a:avLst/>
            <a:gdLst>
              <a:gd name="T0" fmla="*/ 2147483646 w 132"/>
              <a:gd name="T1" fmla="*/ 0 h 36"/>
              <a:gd name="T2" fmla="*/ 2147483646 w 132"/>
              <a:gd name="T3" fmla="*/ 2147483646 h 36"/>
              <a:gd name="T4" fmla="*/ 0 w 132"/>
              <a:gd name="T5" fmla="*/ 2147483646 h 36"/>
              <a:gd name="T6" fmla="*/ 2147483646 w 132"/>
              <a:gd name="T7" fmla="*/ 2147483646 h 36"/>
              <a:gd name="T8" fmla="*/ 2147483646 w 132"/>
              <a:gd name="T9" fmla="*/ 2147483646 h 36"/>
              <a:gd name="T10" fmla="*/ 2147483646 w 132"/>
              <a:gd name="T11" fmla="*/ 2147483646 h 36"/>
              <a:gd name="T12" fmla="*/ 2147483646 w 132"/>
              <a:gd name="T13" fmla="*/ 2147483646 h 36"/>
              <a:gd name="T14" fmla="*/ 2147483646 w 132"/>
              <a:gd name="T15" fmla="*/ 2147483646 h 36"/>
              <a:gd name="T16" fmla="*/ 2147483646 w 132"/>
              <a:gd name="T17" fmla="*/ 2147483646 h 36"/>
              <a:gd name="T18" fmla="*/ 2147483646 w 132"/>
              <a:gd name="T19" fmla="*/ 0 h 36"/>
              <a:gd name="T20" fmla="*/ 2147483646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3" name="Freeform 279"/>
          <p:cNvSpPr>
            <a:spLocks/>
          </p:cNvSpPr>
          <p:nvPr userDrawn="1"/>
        </p:nvSpPr>
        <p:spPr bwMode="auto">
          <a:xfrm>
            <a:off x="6310685" y="3598247"/>
            <a:ext cx="103716" cy="46037"/>
          </a:xfrm>
          <a:custGeom>
            <a:avLst/>
            <a:gdLst>
              <a:gd name="T0" fmla="*/ 0 w 60"/>
              <a:gd name="T1" fmla="*/ 2147483646 h 36"/>
              <a:gd name="T2" fmla="*/ 2147483646 w 60"/>
              <a:gd name="T3" fmla="*/ 0 h 36"/>
              <a:gd name="T4" fmla="*/ 2147483646 w 60"/>
              <a:gd name="T5" fmla="*/ 2147483646 h 36"/>
              <a:gd name="T6" fmla="*/ 2147483646 w 60"/>
              <a:gd name="T7" fmla="*/ 2147483646 h 36"/>
              <a:gd name="T8" fmla="*/ 2147483646 w 60"/>
              <a:gd name="T9" fmla="*/ 2147483646 h 36"/>
              <a:gd name="T10" fmla="*/ 2147483646 w 60"/>
              <a:gd name="T11" fmla="*/ 2147483646 h 36"/>
              <a:gd name="T12" fmla="*/ 0 w 60"/>
              <a:gd name="T13" fmla="*/ 2147483646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4" name="Freeform 280"/>
          <p:cNvSpPr>
            <a:spLocks/>
          </p:cNvSpPr>
          <p:nvPr userDrawn="1"/>
        </p:nvSpPr>
        <p:spPr bwMode="auto">
          <a:xfrm>
            <a:off x="6194251" y="3509343"/>
            <a:ext cx="42333" cy="61912"/>
          </a:xfrm>
          <a:custGeom>
            <a:avLst/>
            <a:gdLst>
              <a:gd name="T0" fmla="*/ 0 w 24"/>
              <a:gd name="T1" fmla="*/ 2147483646 h 48"/>
              <a:gd name="T2" fmla="*/ 2147483646 w 24"/>
              <a:gd name="T3" fmla="*/ 2147483646 h 48"/>
              <a:gd name="T4" fmla="*/ 2147483646 w 24"/>
              <a:gd name="T5" fmla="*/ 0 h 48"/>
              <a:gd name="T6" fmla="*/ 2147483646 w 24"/>
              <a:gd name="T7" fmla="*/ 2147483646 h 48"/>
              <a:gd name="T8" fmla="*/ 2147483646 w 24"/>
              <a:gd name="T9" fmla="*/ 2147483646 h 48"/>
              <a:gd name="T10" fmla="*/ 0 w 24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5" name="Freeform 281"/>
          <p:cNvSpPr>
            <a:spLocks/>
          </p:cNvSpPr>
          <p:nvPr userDrawn="1"/>
        </p:nvSpPr>
        <p:spPr bwMode="auto">
          <a:xfrm>
            <a:off x="6183670" y="3445854"/>
            <a:ext cx="52916" cy="47625"/>
          </a:xfrm>
          <a:custGeom>
            <a:avLst/>
            <a:gdLst>
              <a:gd name="T0" fmla="*/ 0 w 30"/>
              <a:gd name="T1" fmla="*/ 2147483646 h 37"/>
              <a:gd name="T2" fmla="*/ 2147483646 w 30"/>
              <a:gd name="T3" fmla="*/ 0 h 37"/>
              <a:gd name="T4" fmla="*/ 2147483646 w 30"/>
              <a:gd name="T5" fmla="*/ 2147483646 h 37"/>
              <a:gd name="T6" fmla="*/ 2147483646 w 30"/>
              <a:gd name="T7" fmla="*/ 2147483646 h 37"/>
              <a:gd name="T8" fmla="*/ 0 w 30"/>
              <a:gd name="T9" fmla="*/ 214748364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6" name="Freeform 282"/>
          <p:cNvSpPr>
            <a:spLocks/>
          </p:cNvSpPr>
          <p:nvPr userDrawn="1"/>
        </p:nvSpPr>
        <p:spPr bwMode="auto">
          <a:xfrm>
            <a:off x="7248351" y="3622058"/>
            <a:ext cx="52917" cy="7939"/>
          </a:xfrm>
          <a:custGeom>
            <a:avLst/>
            <a:gdLst>
              <a:gd name="T0" fmla="*/ 2147483646 w 30"/>
              <a:gd name="T1" fmla="*/ 0 h 6"/>
              <a:gd name="T2" fmla="*/ 2147483646 w 30"/>
              <a:gd name="T3" fmla="*/ 0 h 6"/>
              <a:gd name="T4" fmla="*/ 0 w 30"/>
              <a:gd name="T5" fmla="*/ 2147483646 h 6"/>
              <a:gd name="T6" fmla="*/ 2147483646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7" name="Rectangle 283"/>
          <p:cNvSpPr>
            <a:spLocks noChangeArrowheads="1"/>
          </p:cNvSpPr>
          <p:nvPr userDrawn="1"/>
        </p:nvSpPr>
        <p:spPr bwMode="auto">
          <a:xfrm>
            <a:off x="7062083" y="3853839"/>
            <a:ext cx="0" cy="31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400"/>
          </a:p>
        </p:txBody>
      </p:sp>
      <p:sp>
        <p:nvSpPr>
          <p:cNvPr id="48" name="Freeform 284"/>
          <p:cNvSpPr>
            <a:spLocks/>
          </p:cNvSpPr>
          <p:nvPr userDrawn="1"/>
        </p:nvSpPr>
        <p:spPr bwMode="auto">
          <a:xfrm>
            <a:off x="6717085" y="3472831"/>
            <a:ext cx="656167" cy="179388"/>
          </a:xfrm>
          <a:custGeom>
            <a:avLst/>
            <a:gdLst>
              <a:gd name="T0" fmla="*/ 2147483646 w 10616"/>
              <a:gd name="T1" fmla="*/ 2147483646 h 10000"/>
              <a:gd name="T2" fmla="*/ 2147483646 w 10616"/>
              <a:gd name="T3" fmla="*/ 2147483646 h 10000"/>
              <a:gd name="T4" fmla="*/ 2147483646 w 10616"/>
              <a:gd name="T5" fmla="*/ 2147483646 h 10000"/>
              <a:gd name="T6" fmla="*/ 2147483646 w 10616"/>
              <a:gd name="T7" fmla="*/ 2147483646 h 10000"/>
              <a:gd name="T8" fmla="*/ 2147483646 w 10616"/>
              <a:gd name="T9" fmla="*/ 2147483646 h 10000"/>
              <a:gd name="T10" fmla="*/ 2147483646 w 10616"/>
              <a:gd name="T11" fmla="*/ 2147483646 h 10000"/>
              <a:gd name="T12" fmla="*/ 2147483646 w 10616"/>
              <a:gd name="T13" fmla="*/ 2147483646 h 10000"/>
              <a:gd name="T14" fmla="*/ 2147483646 w 10616"/>
              <a:gd name="T15" fmla="*/ 2147483646 h 10000"/>
              <a:gd name="T16" fmla="*/ 2147483646 w 10616"/>
              <a:gd name="T17" fmla="*/ 2147483646 h 10000"/>
              <a:gd name="T18" fmla="*/ 2147483646 w 10616"/>
              <a:gd name="T19" fmla="*/ 2147483646 h 10000"/>
              <a:gd name="T20" fmla="*/ 2147483646 w 10616"/>
              <a:gd name="T21" fmla="*/ 2147483646 h 10000"/>
              <a:gd name="T22" fmla="*/ 2147483646 w 10616"/>
              <a:gd name="T23" fmla="*/ 2147483646 h 10000"/>
              <a:gd name="T24" fmla="*/ 2147483646 w 10616"/>
              <a:gd name="T25" fmla="*/ 0 h 10000"/>
              <a:gd name="T26" fmla="*/ 2147483646 w 10616"/>
              <a:gd name="T27" fmla="*/ 0 h 10000"/>
              <a:gd name="T28" fmla="*/ 2147483646 w 10616"/>
              <a:gd name="T29" fmla="*/ 2147483646 h 10000"/>
              <a:gd name="T30" fmla="*/ 2147483646 w 10616"/>
              <a:gd name="T31" fmla="*/ 2147483646 h 10000"/>
              <a:gd name="T32" fmla="*/ 2147483646 w 10616"/>
              <a:gd name="T33" fmla="*/ 2147483646 h 10000"/>
              <a:gd name="T34" fmla="*/ 2147483646 w 10616"/>
              <a:gd name="T35" fmla="*/ 2147483646 h 10000"/>
              <a:gd name="T36" fmla="*/ 2147483646 w 10616"/>
              <a:gd name="T37" fmla="*/ 2147483646 h 10000"/>
              <a:gd name="T38" fmla="*/ 2147483646 w 10616"/>
              <a:gd name="T39" fmla="*/ 0 h 10000"/>
              <a:gd name="T40" fmla="*/ 2147483646 w 10616"/>
              <a:gd name="T41" fmla="*/ 0 h 10000"/>
              <a:gd name="T42" fmla="*/ 2147483646 w 10616"/>
              <a:gd name="T43" fmla="*/ 0 h 10000"/>
              <a:gd name="T44" fmla="*/ 2147483646 w 10616"/>
              <a:gd name="T45" fmla="*/ 2147483646 h 10000"/>
              <a:gd name="T46" fmla="*/ 2147483646 w 10616"/>
              <a:gd name="T47" fmla="*/ 2147483646 h 10000"/>
              <a:gd name="T48" fmla="*/ 2147483646 w 10616"/>
              <a:gd name="T49" fmla="*/ 2147483646 h 10000"/>
              <a:gd name="T50" fmla="*/ 2147483646 w 10616"/>
              <a:gd name="T51" fmla="*/ 2147483646 h 10000"/>
              <a:gd name="T52" fmla="*/ 2147483646 w 10616"/>
              <a:gd name="T53" fmla="*/ 2147483646 h 10000"/>
              <a:gd name="T54" fmla="*/ 2147483646 w 10616"/>
              <a:gd name="T55" fmla="*/ 2147483646 h 10000"/>
              <a:gd name="T56" fmla="*/ 2147483646 w 10616"/>
              <a:gd name="T57" fmla="*/ 2147483646 h 10000"/>
              <a:gd name="T58" fmla="*/ 2147483646 w 10616"/>
              <a:gd name="T59" fmla="*/ 2147483646 h 10000"/>
              <a:gd name="T60" fmla="*/ 2147483646 w 10616"/>
              <a:gd name="T61" fmla="*/ 2147483646 h 10000"/>
              <a:gd name="T62" fmla="*/ 0 w 10616"/>
              <a:gd name="T63" fmla="*/ 2147483646 h 10000"/>
              <a:gd name="T64" fmla="*/ 2147483646 w 10616"/>
              <a:gd name="T65" fmla="*/ 2147483646 h 10000"/>
              <a:gd name="T66" fmla="*/ 2147483646 w 10616"/>
              <a:gd name="T67" fmla="*/ 2147483646 h 10000"/>
              <a:gd name="T68" fmla="*/ 2147483646 w 10616"/>
              <a:gd name="T69" fmla="*/ 2147483646 h 10000"/>
              <a:gd name="T70" fmla="*/ 2147483646 w 10616"/>
              <a:gd name="T71" fmla="*/ 2147483646 h 10000"/>
              <a:gd name="T72" fmla="*/ 2147483646 w 10616"/>
              <a:gd name="T73" fmla="*/ 2147483646 h 10000"/>
              <a:gd name="T74" fmla="*/ 2147483646 w 10616"/>
              <a:gd name="T75" fmla="*/ 2147483646 h 10000"/>
              <a:gd name="T76" fmla="*/ 2147483646 w 10616"/>
              <a:gd name="T77" fmla="*/ 2147483646 h 10000"/>
              <a:gd name="T78" fmla="*/ 2147483646 w 10616"/>
              <a:gd name="T79" fmla="*/ 2147483646 h 10000"/>
              <a:gd name="T80" fmla="*/ 2147483646 w 10616"/>
              <a:gd name="T81" fmla="*/ 2147483646 h 10000"/>
              <a:gd name="T82" fmla="*/ 2147483646 w 10616"/>
              <a:gd name="T83" fmla="*/ 2147483646 h 10000"/>
              <a:gd name="T84" fmla="*/ 2147483646 w 10616"/>
              <a:gd name="T85" fmla="*/ 2147483646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9" name="Freeform 285"/>
          <p:cNvSpPr>
            <a:spLocks/>
          </p:cNvSpPr>
          <p:nvPr userDrawn="1"/>
        </p:nvSpPr>
        <p:spPr bwMode="auto">
          <a:xfrm>
            <a:off x="7047285" y="3622056"/>
            <a:ext cx="241300" cy="146051"/>
          </a:xfrm>
          <a:custGeom>
            <a:avLst/>
            <a:gdLst>
              <a:gd name="T0" fmla="*/ 2147483646 w 139"/>
              <a:gd name="T1" fmla="*/ 2147483646 h 114"/>
              <a:gd name="T2" fmla="*/ 2147483646 w 139"/>
              <a:gd name="T3" fmla="*/ 2147483646 h 114"/>
              <a:gd name="T4" fmla="*/ 2147483646 w 139"/>
              <a:gd name="T5" fmla="*/ 2147483646 h 114"/>
              <a:gd name="T6" fmla="*/ 2147483646 w 139"/>
              <a:gd name="T7" fmla="*/ 2147483646 h 114"/>
              <a:gd name="T8" fmla="*/ 2147483646 w 139"/>
              <a:gd name="T9" fmla="*/ 2147483646 h 114"/>
              <a:gd name="T10" fmla="*/ 2147483646 w 139"/>
              <a:gd name="T11" fmla="*/ 2147483646 h 114"/>
              <a:gd name="T12" fmla="*/ 2147483646 w 139"/>
              <a:gd name="T13" fmla="*/ 0 h 114"/>
              <a:gd name="T14" fmla="*/ 2147483646 w 139"/>
              <a:gd name="T15" fmla="*/ 2147483646 h 114"/>
              <a:gd name="T16" fmla="*/ 2147483646 w 139"/>
              <a:gd name="T17" fmla="*/ 2147483646 h 114"/>
              <a:gd name="T18" fmla="*/ 2147483646 w 139"/>
              <a:gd name="T19" fmla="*/ 2147483646 h 114"/>
              <a:gd name="T20" fmla="*/ 2147483646 w 139"/>
              <a:gd name="T21" fmla="*/ 2147483646 h 114"/>
              <a:gd name="T22" fmla="*/ 2147483646 w 139"/>
              <a:gd name="T23" fmla="*/ 2147483646 h 114"/>
              <a:gd name="T24" fmla="*/ 2147483646 w 139"/>
              <a:gd name="T25" fmla="*/ 2147483646 h 114"/>
              <a:gd name="T26" fmla="*/ 0 w 139"/>
              <a:gd name="T27" fmla="*/ 2147483646 h 114"/>
              <a:gd name="T28" fmla="*/ 2147483646 w 139"/>
              <a:gd name="T29" fmla="*/ 2147483646 h 114"/>
              <a:gd name="T30" fmla="*/ 2147483646 w 139"/>
              <a:gd name="T31" fmla="*/ 2147483646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0" name="Freeform 286"/>
          <p:cNvSpPr>
            <a:spLocks/>
          </p:cNvSpPr>
          <p:nvPr userDrawn="1"/>
        </p:nvSpPr>
        <p:spPr bwMode="auto">
          <a:xfrm>
            <a:off x="7015516" y="3737955"/>
            <a:ext cx="169333" cy="115887"/>
          </a:xfrm>
          <a:custGeom>
            <a:avLst/>
            <a:gdLst>
              <a:gd name="T0" fmla="*/ 2147483646 w 97"/>
              <a:gd name="T1" fmla="*/ 2147483646 h 90"/>
              <a:gd name="T2" fmla="*/ 2147483646 w 97"/>
              <a:gd name="T3" fmla="*/ 0 h 90"/>
              <a:gd name="T4" fmla="*/ 2147483646 w 97"/>
              <a:gd name="T5" fmla="*/ 2147483646 h 90"/>
              <a:gd name="T6" fmla="*/ 2147483646 w 97"/>
              <a:gd name="T7" fmla="*/ 2147483646 h 90"/>
              <a:gd name="T8" fmla="*/ 2147483646 w 97"/>
              <a:gd name="T9" fmla="*/ 2147483646 h 90"/>
              <a:gd name="T10" fmla="*/ 2147483646 w 97"/>
              <a:gd name="T11" fmla="*/ 2147483646 h 90"/>
              <a:gd name="T12" fmla="*/ 2147483646 w 97"/>
              <a:gd name="T13" fmla="*/ 2147483646 h 90"/>
              <a:gd name="T14" fmla="*/ 0 w 97"/>
              <a:gd name="T15" fmla="*/ 2147483646 h 90"/>
              <a:gd name="T16" fmla="*/ 2147483646 w 97"/>
              <a:gd name="T17" fmla="*/ 2147483646 h 90"/>
              <a:gd name="T18" fmla="*/ 2147483646 w 97"/>
              <a:gd name="T19" fmla="*/ 2147483646 h 90"/>
              <a:gd name="T20" fmla="*/ 2147483646 w 97"/>
              <a:gd name="T21" fmla="*/ 2147483646 h 90"/>
              <a:gd name="T22" fmla="*/ 2147483646 w 97"/>
              <a:gd name="T23" fmla="*/ 2147483646 h 90"/>
              <a:gd name="T24" fmla="*/ 2147483646 w 97"/>
              <a:gd name="T25" fmla="*/ 2147483646 h 90"/>
              <a:gd name="T26" fmla="*/ 2147483646 w 97"/>
              <a:gd name="T27" fmla="*/ 2147483646 h 90"/>
              <a:gd name="T28" fmla="*/ 2147483646 w 97"/>
              <a:gd name="T29" fmla="*/ 2147483646 h 90"/>
              <a:gd name="T30" fmla="*/ 2147483646 w 97"/>
              <a:gd name="T31" fmla="*/ 2147483646 h 90"/>
              <a:gd name="T32" fmla="*/ 2147483646 w 97"/>
              <a:gd name="T33" fmla="*/ 2147483646 h 90"/>
              <a:gd name="T34" fmla="*/ 2147483646 w 97"/>
              <a:gd name="T35" fmla="*/ 2147483646 h 90"/>
              <a:gd name="T36" fmla="*/ 2147483646 w 97"/>
              <a:gd name="T37" fmla="*/ 2147483646 h 90"/>
              <a:gd name="T38" fmla="*/ 2147483646 w 97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1" name="Freeform 287"/>
          <p:cNvSpPr>
            <a:spLocks/>
          </p:cNvSpPr>
          <p:nvPr userDrawn="1"/>
        </p:nvSpPr>
        <p:spPr bwMode="auto">
          <a:xfrm>
            <a:off x="7015516" y="3737955"/>
            <a:ext cx="169333" cy="115887"/>
          </a:xfrm>
          <a:custGeom>
            <a:avLst/>
            <a:gdLst>
              <a:gd name="T0" fmla="*/ 2147483646 w 97"/>
              <a:gd name="T1" fmla="*/ 2147483646 h 90"/>
              <a:gd name="T2" fmla="*/ 2147483646 w 97"/>
              <a:gd name="T3" fmla="*/ 0 h 90"/>
              <a:gd name="T4" fmla="*/ 2147483646 w 97"/>
              <a:gd name="T5" fmla="*/ 2147483646 h 90"/>
              <a:gd name="T6" fmla="*/ 2147483646 w 97"/>
              <a:gd name="T7" fmla="*/ 2147483646 h 90"/>
              <a:gd name="T8" fmla="*/ 2147483646 w 97"/>
              <a:gd name="T9" fmla="*/ 2147483646 h 90"/>
              <a:gd name="T10" fmla="*/ 2147483646 w 97"/>
              <a:gd name="T11" fmla="*/ 2147483646 h 90"/>
              <a:gd name="T12" fmla="*/ 2147483646 w 97"/>
              <a:gd name="T13" fmla="*/ 2147483646 h 90"/>
              <a:gd name="T14" fmla="*/ 0 w 97"/>
              <a:gd name="T15" fmla="*/ 2147483646 h 90"/>
              <a:gd name="T16" fmla="*/ 2147483646 w 97"/>
              <a:gd name="T17" fmla="*/ 2147483646 h 90"/>
              <a:gd name="T18" fmla="*/ 2147483646 w 97"/>
              <a:gd name="T19" fmla="*/ 2147483646 h 90"/>
              <a:gd name="T20" fmla="*/ 2147483646 w 97"/>
              <a:gd name="T21" fmla="*/ 2147483646 h 90"/>
              <a:gd name="T22" fmla="*/ 2147483646 w 97"/>
              <a:gd name="T23" fmla="*/ 2147483646 h 90"/>
              <a:gd name="T24" fmla="*/ 2147483646 w 97"/>
              <a:gd name="T25" fmla="*/ 2147483646 h 90"/>
              <a:gd name="T26" fmla="*/ 2147483646 w 97"/>
              <a:gd name="T27" fmla="*/ 2147483646 h 90"/>
              <a:gd name="T28" fmla="*/ 2147483646 w 97"/>
              <a:gd name="T29" fmla="*/ 2147483646 h 90"/>
              <a:gd name="T30" fmla="*/ 2147483646 w 97"/>
              <a:gd name="T31" fmla="*/ 2147483646 h 90"/>
              <a:gd name="T32" fmla="*/ 2147483646 w 97"/>
              <a:gd name="T33" fmla="*/ 2147483646 h 90"/>
              <a:gd name="T34" fmla="*/ 2147483646 w 97"/>
              <a:gd name="T35" fmla="*/ 2147483646 h 90"/>
              <a:gd name="T36" fmla="*/ 2147483646 w 97"/>
              <a:gd name="T37" fmla="*/ 2147483646 h 90"/>
              <a:gd name="T38" fmla="*/ 2147483646 w 97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2" name="Freeform 288"/>
          <p:cNvSpPr>
            <a:spLocks/>
          </p:cNvSpPr>
          <p:nvPr userDrawn="1"/>
        </p:nvSpPr>
        <p:spPr bwMode="auto">
          <a:xfrm>
            <a:off x="7601835" y="3957018"/>
            <a:ext cx="158749" cy="77787"/>
          </a:xfrm>
          <a:custGeom>
            <a:avLst/>
            <a:gdLst>
              <a:gd name="T0" fmla="*/ 2147483646 w 90"/>
              <a:gd name="T1" fmla="*/ 2147483646 h 60"/>
              <a:gd name="T2" fmla="*/ 2147483646 w 90"/>
              <a:gd name="T3" fmla="*/ 2147483646 h 60"/>
              <a:gd name="T4" fmla="*/ 2147483646 w 90"/>
              <a:gd name="T5" fmla="*/ 2147483646 h 60"/>
              <a:gd name="T6" fmla="*/ 2147483646 w 90"/>
              <a:gd name="T7" fmla="*/ 2147483646 h 60"/>
              <a:gd name="T8" fmla="*/ 2147483646 w 90"/>
              <a:gd name="T9" fmla="*/ 0 h 60"/>
              <a:gd name="T10" fmla="*/ 2147483646 w 90"/>
              <a:gd name="T11" fmla="*/ 2147483646 h 60"/>
              <a:gd name="T12" fmla="*/ 2147483646 w 90"/>
              <a:gd name="T13" fmla="*/ 2147483646 h 60"/>
              <a:gd name="T14" fmla="*/ 0 w 90"/>
              <a:gd name="T15" fmla="*/ 2147483646 h 60"/>
              <a:gd name="T16" fmla="*/ 2147483646 w 9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3" name="Freeform 289"/>
          <p:cNvSpPr>
            <a:spLocks/>
          </p:cNvSpPr>
          <p:nvPr userDrawn="1"/>
        </p:nvSpPr>
        <p:spPr bwMode="auto">
          <a:xfrm>
            <a:off x="7625134" y="3987180"/>
            <a:ext cx="249767" cy="217488"/>
          </a:xfrm>
          <a:custGeom>
            <a:avLst/>
            <a:gdLst>
              <a:gd name="T0" fmla="*/ 2147483646 w 24"/>
              <a:gd name="T1" fmla="*/ 2147483646 h 28"/>
              <a:gd name="T2" fmla="*/ 2147483646 w 24"/>
              <a:gd name="T3" fmla="*/ 2147483646 h 28"/>
              <a:gd name="T4" fmla="*/ 2147483646 w 24"/>
              <a:gd name="T5" fmla="*/ 2147483646 h 28"/>
              <a:gd name="T6" fmla="*/ 2147483646 w 24"/>
              <a:gd name="T7" fmla="*/ 2147483646 h 28"/>
              <a:gd name="T8" fmla="*/ 0 w 24"/>
              <a:gd name="T9" fmla="*/ 2147483646 h 28"/>
              <a:gd name="T10" fmla="*/ 2147483646 w 24"/>
              <a:gd name="T11" fmla="*/ 2147483646 h 28"/>
              <a:gd name="T12" fmla="*/ 2147483646 w 24"/>
              <a:gd name="T13" fmla="*/ 2147483646 h 28"/>
              <a:gd name="T14" fmla="*/ 2147483646 w 24"/>
              <a:gd name="T15" fmla="*/ 2147483646 h 28"/>
              <a:gd name="T16" fmla="*/ 2147483646 w 24"/>
              <a:gd name="T17" fmla="*/ 2147483646 h 28"/>
              <a:gd name="T18" fmla="*/ 2147483646 w 24"/>
              <a:gd name="T19" fmla="*/ 2147483646 h 28"/>
              <a:gd name="T20" fmla="*/ 2147483646 w 24"/>
              <a:gd name="T21" fmla="*/ 2147483646 h 28"/>
              <a:gd name="T22" fmla="*/ 2147483646 w 24"/>
              <a:gd name="T23" fmla="*/ 2147483646 h 28"/>
              <a:gd name="T24" fmla="*/ 2147483646 w 24"/>
              <a:gd name="T25" fmla="*/ 0 h 28"/>
              <a:gd name="T26" fmla="*/ 2147483646 w 24"/>
              <a:gd name="T27" fmla="*/ 0 h 28"/>
              <a:gd name="T28" fmla="*/ 2147483646 w 24"/>
              <a:gd name="T29" fmla="*/ 2147483646 h 28"/>
              <a:gd name="T30" fmla="*/ 2147483646 w 24"/>
              <a:gd name="T31" fmla="*/ 2147483646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4" name="Freeform 290"/>
          <p:cNvSpPr>
            <a:spLocks/>
          </p:cNvSpPr>
          <p:nvPr userDrawn="1"/>
        </p:nvSpPr>
        <p:spPr bwMode="auto">
          <a:xfrm>
            <a:off x="7311866" y="4126883"/>
            <a:ext cx="353484" cy="165100"/>
          </a:xfrm>
          <a:custGeom>
            <a:avLst/>
            <a:gdLst>
              <a:gd name="T0" fmla="*/ 2147483646 w 34"/>
              <a:gd name="T1" fmla="*/ 0 h 21"/>
              <a:gd name="T2" fmla="*/ 2147483646 w 34"/>
              <a:gd name="T3" fmla="*/ 2147483646 h 21"/>
              <a:gd name="T4" fmla="*/ 2147483646 w 34"/>
              <a:gd name="T5" fmla="*/ 2147483646 h 21"/>
              <a:gd name="T6" fmla="*/ 2147483646 w 34"/>
              <a:gd name="T7" fmla="*/ 2147483646 h 21"/>
              <a:gd name="T8" fmla="*/ 0 w 34"/>
              <a:gd name="T9" fmla="*/ 2147483646 h 21"/>
              <a:gd name="T10" fmla="*/ 2147483646 w 34"/>
              <a:gd name="T11" fmla="*/ 2147483646 h 21"/>
              <a:gd name="T12" fmla="*/ 2147483646 w 34"/>
              <a:gd name="T13" fmla="*/ 2147483646 h 21"/>
              <a:gd name="T14" fmla="*/ 2147483646 w 34"/>
              <a:gd name="T15" fmla="*/ 2147483646 h 21"/>
              <a:gd name="T16" fmla="*/ 2147483646 w 34"/>
              <a:gd name="T17" fmla="*/ 2147483646 h 21"/>
              <a:gd name="T18" fmla="*/ 2147483646 w 34"/>
              <a:gd name="T19" fmla="*/ 2147483646 h 21"/>
              <a:gd name="T20" fmla="*/ 2147483646 w 34"/>
              <a:gd name="T21" fmla="*/ 2147483646 h 21"/>
              <a:gd name="T22" fmla="*/ 2147483646 w 34"/>
              <a:gd name="T23" fmla="*/ 2147483646 h 21"/>
              <a:gd name="T24" fmla="*/ 2147483646 w 34"/>
              <a:gd name="T25" fmla="*/ 2147483646 h 21"/>
              <a:gd name="T26" fmla="*/ 2147483646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5" name="Freeform 291"/>
          <p:cNvSpPr>
            <a:spLocks/>
          </p:cNvSpPr>
          <p:nvPr userDrawn="1"/>
        </p:nvSpPr>
        <p:spPr bwMode="auto">
          <a:xfrm>
            <a:off x="7062101" y="3768106"/>
            <a:ext cx="656167" cy="422275"/>
          </a:xfrm>
          <a:custGeom>
            <a:avLst/>
            <a:gdLst>
              <a:gd name="T0" fmla="*/ 2147483646 w 63"/>
              <a:gd name="T1" fmla="*/ 2147483646 h 54"/>
              <a:gd name="T2" fmla="*/ 2147483646 w 63"/>
              <a:gd name="T3" fmla="*/ 2147483646 h 54"/>
              <a:gd name="T4" fmla="*/ 2147483646 w 63"/>
              <a:gd name="T5" fmla="*/ 2147483646 h 54"/>
              <a:gd name="T6" fmla="*/ 2147483646 w 63"/>
              <a:gd name="T7" fmla="*/ 2147483646 h 54"/>
              <a:gd name="T8" fmla="*/ 2147483646 w 63"/>
              <a:gd name="T9" fmla="*/ 2147483646 h 54"/>
              <a:gd name="T10" fmla="*/ 2147483646 w 63"/>
              <a:gd name="T11" fmla="*/ 2147483646 h 54"/>
              <a:gd name="T12" fmla="*/ 2147483646 w 63"/>
              <a:gd name="T13" fmla="*/ 2147483646 h 54"/>
              <a:gd name="T14" fmla="*/ 2147483646 w 63"/>
              <a:gd name="T15" fmla="*/ 2147483646 h 54"/>
              <a:gd name="T16" fmla="*/ 2147483646 w 63"/>
              <a:gd name="T17" fmla="*/ 2147483646 h 54"/>
              <a:gd name="T18" fmla="*/ 2147483646 w 63"/>
              <a:gd name="T19" fmla="*/ 2147483646 h 54"/>
              <a:gd name="T20" fmla="*/ 2147483646 w 63"/>
              <a:gd name="T21" fmla="*/ 2147483646 h 54"/>
              <a:gd name="T22" fmla="*/ 2147483646 w 63"/>
              <a:gd name="T23" fmla="*/ 2147483646 h 54"/>
              <a:gd name="T24" fmla="*/ 2147483646 w 63"/>
              <a:gd name="T25" fmla="*/ 2147483646 h 54"/>
              <a:gd name="T26" fmla="*/ 2147483646 w 63"/>
              <a:gd name="T27" fmla="*/ 2147483646 h 54"/>
              <a:gd name="T28" fmla="*/ 2147483646 w 63"/>
              <a:gd name="T29" fmla="*/ 0 h 54"/>
              <a:gd name="T30" fmla="*/ 2147483646 w 63"/>
              <a:gd name="T31" fmla="*/ 0 h 54"/>
              <a:gd name="T32" fmla="*/ 2147483646 w 63"/>
              <a:gd name="T33" fmla="*/ 2147483646 h 54"/>
              <a:gd name="T34" fmla="*/ 2147483646 w 63"/>
              <a:gd name="T35" fmla="*/ 2147483646 h 54"/>
              <a:gd name="T36" fmla="*/ 2147483646 w 63"/>
              <a:gd name="T37" fmla="*/ 2147483646 h 54"/>
              <a:gd name="T38" fmla="*/ 2147483646 w 63"/>
              <a:gd name="T39" fmla="*/ 2147483646 h 54"/>
              <a:gd name="T40" fmla="*/ 2147483646 w 63"/>
              <a:gd name="T41" fmla="*/ 2147483646 h 54"/>
              <a:gd name="T42" fmla="*/ 2147483646 w 63"/>
              <a:gd name="T43" fmla="*/ 2147483646 h 54"/>
              <a:gd name="T44" fmla="*/ 0 w 63"/>
              <a:gd name="T45" fmla="*/ 2147483646 h 54"/>
              <a:gd name="T46" fmla="*/ 2147483646 w 63"/>
              <a:gd name="T47" fmla="*/ 2147483646 h 54"/>
              <a:gd name="T48" fmla="*/ 2147483646 w 63"/>
              <a:gd name="T49" fmla="*/ 2147483646 h 54"/>
              <a:gd name="T50" fmla="*/ 2147483646 w 63"/>
              <a:gd name="T51" fmla="*/ 2147483646 h 54"/>
              <a:gd name="T52" fmla="*/ 2147483646 w 63"/>
              <a:gd name="T53" fmla="*/ 2147483646 h 54"/>
              <a:gd name="T54" fmla="*/ 2147483646 w 63"/>
              <a:gd name="T55" fmla="*/ 2147483646 h 54"/>
              <a:gd name="T56" fmla="*/ 2147483646 w 63"/>
              <a:gd name="T57" fmla="*/ 2147483646 h 54"/>
              <a:gd name="T58" fmla="*/ 2147483646 w 63"/>
              <a:gd name="T59" fmla="*/ 2147483646 h 54"/>
              <a:gd name="T60" fmla="*/ 2147483646 w 63"/>
              <a:gd name="T61" fmla="*/ 2147483646 h 54"/>
              <a:gd name="T62" fmla="*/ 2147483646 w 63"/>
              <a:gd name="T63" fmla="*/ 2147483646 h 54"/>
              <a:gd name="T64" fmla="*/ 2147483646 w 63"/>
              <a:gd name="T65" fmla="*/ 2147483646 h 54"/>
              <a:gd name="T66" fmla="*/ 2147483646 w 63"/>
              <a:gd name="T67" fmla="*/ 2147483646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6" name="Freeform 292"/>
          <p:cNvSpPr>
            <a:spLocks/>
          </p:cNvSpPr>
          <p:nvPr userDrawn="1"/>
        </p:nvSpPr>
        <p:spPr bwMode="auto">
          <a:xfrm>
            <a:off x="7625116" y="4034808"/>
            <a:ext cx="103717" cy="92075"/>
          </a:xfrm>
          <a:custGeom>
            <a:avLst/>
            <a:gdLst>
              <a:gd name="T0" fmla="*/ 0 w 10"/>
              <a:gd name="T1" fmla="*/ 2147483646 h 12"/>
              <a:gd name="T2" fmla="*/ 2147483646 w 10"/>
              <a:gd name="T3" fmla="*/ 2147483646 h 12"/>
              <a:gd name="T4" fmla="*/ 2147483646 w 10"/>
              <a:gd name="T5" fmla="*/ 2147483646 h 12"/>
              <a:gd name="T6" fmla="*/ 2147483646 w 10"/>
              <a:gd name="T7" fmla="*/ 0 h 12"/>
              <a:gd name="T8" fmla="*/ 2147483646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7" name="Freeform 293"/>
          <p:cNvSpPr>
            <a:spLocks/>
          </p:cNvSpPr>
          <p:nvPr userDrawn="1"/>
        </p:nvSpPr>
        <p:spPr bwMode="auto">
          <a:xfrm>
            <a:off x="7174285" y="3612542"/>
            <a:ext cx="332316" cy="250825"/>
          </a:xfrm>
          <a:custGeom>
            <a:avLst/>
            <a:gdLst>
              <a:gd name="T0" fmla="*/ 2147483646 w 192"/>
              <a:gd name="T1" fmla="*/ 2147483646 h 192"/>
              <a:gd name="T2" fmla="*/ 2147483646 w 192"/>
              <a:gd name="T3" fmla="*/ 2147483646 h 192"/>
              <a:gd name="T4" fmla="*/ 2147483646 w 192"/>
              <a:gd name="T5" fmla="*/ 2147483646 h 192"/>
              <a:gd name="T6" fmla="*/ 2147483646 w 192"/>
              <a:gd name="T7" fmla="*/ 2147483646 h 192"/>
              <a:gd name="T8" fmla="*/ 2147483646 w 192"/>
              <a:gd name="T9" fmla="*/ 2147483646 h 192"/>
              <a:gd name="T10" fmla="*/ 2147483646 w 192"/>
              <a:gd name="T11" fmla="*/ 0 h 192"/>
              <a:gd name="T12" fmla="*/ 2147483646 w 192"/>
              <a:gd name="T13" fmla="*/ 2147483646 h 192"/>
              <a:gd name="T14" fmla="*/ 2147483646 w 192"/>
              <a:gd name="T15" fmla="*/ 2147483646 h 192"/>
              <a:gd name="T16" fmla="*/ 2147483646 w 192"/>
              <a:gd name="T17" fmla="*/ 2147483646 h 192"/>
              <a:gd name="T18" fmla="*/ 2147483646 w 192"/>
              <a:gd name="T19" fmla="*/ 2147483646 h 192"/>
              <a:gd name="T20" fmla="*/ 2147483646 w 192"/>
              <a:gd name="T21" fmla="*/ 2147483646 h 192"/>
              <a:gd name="T22" fmla="*/ 0 w 192"/>
              <a:gd name="T23" fmla="*/ 2147483646 h 192"/>
              <a:gd name="T24" fmla="*/ 0 w 192"/>
              <a:gd name="T25" fmla="*/ 2147483646 h 192"/>
              <a:gd name="T26" fmla="*/ 2147483646 w 192"/>
              <a:gd name="T27" fmla="*/ 2147483646 h 192"/>
              <a:gd name="T28" fmla="*/ 2147483646 w 192"/>
              <a:gd name="T29" fmla="*/ 2147483646 h 192"/>
              <a:gd name="T30" fmla="*/ 2147483646 w 192"/>
              <a:gd name="T31" fmla="*/ 2147483646 h 192"/>
              <a:gd name="T32" fmla="*/ 2147483646 w 192"/>
              <a:gd name="T33" fmla="*/ 2147483646 h 192"/>
              <a:gd name="T34" fmla="*/ 2147483646 w 192"/>
              <a:gd name="T35" fmla="*/ 2147483646 h 192"/>
              <a:gd name="T36" fmla="*/ 2147483646 w 192"/>
              <a:gd name="T37" fmla="*/ 2147483646 h 192"/>
              <a:gd name="T38" fmla="*/ 2147483646 w 192"/>
              <a:gd name="T39" fmla="*/ 2147483646 h 192"/>
              <a:gd name="T40" fmla="*/ 2147483646 w 192"/>
              <a:gd name="T41" fmla="*/ 2147483646 h 192"/>
              <a:gd name="T42" fmla="*/ 2147483646 w 192"/>
              <a:gd name="T43" fmla="*/ 2147483646 h 192"/>
              <a:gd name="T44" fmla="*/ 2147483646 w 192"/>
              <a:gd name="T45" fmla="*/ 2147483646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8" name="Freeform 294"/>
          <p:cNvSpPr>
            <a:spLocks/>
          </p:cNvSpPr>
          <p:nvPr userDrawn="1"/>
        </p:nvSpPr>
        <p:spPr bwMode="auto">
          <a:xfrm>
            <a:off x="7364768" y="3544269"/>
            <a:ext cx="626533" cy="427037"/>
          </a:xfrm>
          <a:custGeom>
            <a:avLst/>
            <a:gdLst>
              <a:gd name="T0" fmla="*/ 2147483646 w 60"/>
              <a:gd name="T1" fmla="*/ 2147483646 h 55"/>
              <a:gd name="T2" fmla="*/ 2147483646 w 60"/>
              <a:gd name="T3" fmla="*/ 2147483646 h 55"/>
              <a:gd name="T4" fmla="*/ 2147483646 w 60"/>
              <a:gd name="T5" fmla="*/ 2147483646 h 55"/>
              <a:gd name="T6" fmla="*/ 2147483646 w 60"/>
              <a:gd name="T7" fmla="*/ 2147483646 h 55"/>
              <a:gd name="T8" fmla="*/ 2147483646 w 60"/>
              <a:gd name="T9" fmla="*/ 2147483646 h 55"/>
              <a:gd name="T10" fmla="*/ 2147483646 w 60"/>
              <a:gd name="T11" fmla="*/ 2147483646 h 55"/>
              <a:gd name="T12" fmla="*/ 2147483646 w 60"/>
              <a:gd name="T13" fmla="*/ 2147483646 h 55"/>
              <a:gd name="T14" fmla="*/ 2147483646 w 60"/>
              <a:gd name="T15" fmla="*/ 2147483646 h 55"/>
              <a:gd name="T16" fmla="*/ 2147483646 w 60"/>
              <a:gd name="T17" fmla="*/ 2147483646 h 55"/>
              <a:gd name="T18" fmla="*/ 2147483646 w 60"/>
              <a:gd name="T19" fmla="*/ 2147483646 h 55"/>
              <a:gd name="T20" fmla="*/ 2147483646 w 60"/>
              <a:gd name="T21" fmla="*/ 2147483646 h 55"/>
              <a:gd name="T22" fmla="*/ 2147483646 w 60"/>
              <a:gd name="T23" fmla="*/ 2147483646 h 55"/>
              <a:gd name="T24" fmla="*/ 2147483646 w 60"/>
              <a:gd name="T25" fmla="*/ 2147483646 h 55"/>
              <a:gd name="T26" fmla="*/ 2147483646 w 60"/>
              <a:gd name="T27" fmla="*/ 2147483646 h 55"/>
              <a:gd name="T28" fmla="*/ 2147483646 w 60"/>
              <a:gd name="T29" fmla="*/ 2147483646 h 55"/>
              <a:gd name="T30" fmla="*/ 2147483646 w 60"/>
              <a:gd name="T31" fmla="*/ 2147483646 h 55"/>
              <a:gd name="T32" fmla="*/ 2147483646 w 60"/>
              <a:gd name="T33" fmla="*/ 2147483646 h 55"/>
              <a:gd name="T34" fmla="*/ 2147483646 w 60"/>
              <a:gd name="T35" fmla="*/ 2147483646 h 55"/>
              <a:gd name="T36" fmla="*/ 2147483646 w 60"/>
              <a:gd name="T37" fmla="*/ 2147483646 h 55"/>
              <a:gd name="T38" fmla="*/ 2147483646 w 60"/>
              <a:gd name="T39" fmla="*/ 2147483646 h 55"/>
              <a:gd name="T40" fmla="*/ 2147483646 w 60"/>
              <a:gd name="T41" fmla="*/ 0 h 55"/>
              <a:gd name="T42" fmla="*/ 2147483646 w 60"/>
              <a:gd name="T43" fmla="*/ 2147483646 h 55"/>
              <a:gd name="T44" fmla="*/ 2147483646 w 60"/>
              <a:gd name="T45" fmla="*/ 2147483646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6 h 55"/>
              <a:gd name="T52" fmla="*/ 2147483646 w 60"/>
              <a:gd name="T53" fmla="*/ 2147483646 h 55"/>
              <a:gd name="T54" fmla="*/ 2147483646 w 60"/>
              <a:gd name="T55" fmla="*/ 2147483646 h 55"/>
              <a:gd name="T56" fmla="*/ 2147483646 w 60"/>
              <a:gd name="T57" fmla="*/ 2147483646 h 55"/>
              <a:gd name="T58" fmla="*/ 2147483646 w 60"/>
              <a:gd name="T59" fmla="*/ 2147483646 h 55"/>
              <a:gd name="T60" fmla="*/ 2147483646 w 60"/>
              <a:gd name="T61" fmla="*/ 2147483646 h 55"/>
              <a:gd name="T62" fmla="*/ 2147483646 w 60"/>
              <a:gd name="T63" fmla="*/ 2147483646 h 55"/>
              <a:gd name="T64" fmla="*/ 2147483646 w 60"/>
              <a:gd name="T65" fmla="*/ 2147483646 h 55"/>
              <a:gd name="T66" fmla="*/ 2147483646 w 60"/>
              <a:gd name="T67" fmla="*/ 2147483646 h 55"/>
              <a:gd name="T68" fmla="*/ 2147483646 w 60"/>
              <a:gd name="T69" fmla="*/ 2147483646 h 55"/>
              <a:gd name="T70" fmla="*/ 2147483646 w 60"/>
              <a:gd name="T71" fmla="*/ 2147483646 h 55"/>
              <a:gd name="T72" fmla="*/ 2147483646 w 60"/>
              <a:gd name="T73" fmla="*/ 2147483646 h 55"/>
              <a:gd name="T74" fmla="*/ 2147483646 w 60"/>
              <a:gd name="T75" fmla="*/ 2147483646 h 55"/>
              <a:gd name="T76" fmla="*/ 2147483646 w 60"/>
              <a:gd name="T77" fmla="*/ 2147483646 h 55"/>
              <a:gd name="T78" fmla="*/ 2147483646 w 60"/>
              <a:gd name="T79" fmla="*/ 2147483646 h 55"/>
              <a:gd name="T80" fmla="*/ 2147483646 w 60"/>
              <a:gd name="T81" fmla="*/ 2147483646 h 55"/>
              <a:gd name="T82" fmla="*/ 2147483646 w 60"/>
              <a:gd name="T83" fmla="*/ 2147483646 h 55"/>
              <a:gd name="T84" fmla="*/ 2147483646 w 60"/>
              <a:gd name="T85" fmla="*/ 2147483646 h 55"/>
              <a:gd name="T86" fmla="*/ 2147483646 w 60"/>
              <a:gd name="T87" fmla="*/ 2147483646 h 55"/>
              <a:gd name="T88" fmla="*/ 2147483646 w 60"/>
              <a:gd name="T89" fmla="*/ 2147483646 h 55"/>
              <a:gd name="T90" fmla="*/ 2147483646 w 60"/>
              <a:gd name="T91" fmla="*/ 2147483646 h 55"/>
              <a:gd name="T92" fmla="*/ 2147483646 w 60"/>
              <a:gd name="T93" fmla="*/ 2147483646 h 55"/>
              <a:gd name="T94" fmla="*/ 2147483646 w 60"/>
              <a:gd name="T95" fmla="*/ 2147483646 h 55"/>
              <a:gd name="T96" fmla="*/ 2147483646 w 60"/>
              <a:gd name="T97" fmla="*/ 2147483646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9" name="Freeform 299"/>
          <p:cNvSpPr>
            <a:spLocks/>
          </p:cNvSpPr>
          <p:nvPr userDrawn="1"/>
        </p:nvSpPr>
        <p:spPr bwMode="auto">
          <a:xfrm>
            <a:off x="6575249" y="2918803"/>
            <a:ext cx="211667" cy="107951"/>
          </a:xfrm>
          <a:custGeom>
            <a:avLst/>
            <a:gdLst>
              <a:gd name="T0" fmla="*/ 2147483646 w 20"/>
              <a:gd name="T1" fmla="*/ 2147483646 h 14"/>
              <a:gd name="T2" fmla="*/ 2147483646 w 20"/>
              <a:gd name="T3" fmla="*/ 2147483646 h 14"/>
              <a:gd name="T4" fmla="*/ 2147483646 w 20"/>
              <a:gd name="T5" fmla="*/ 0 h 14"/>
              <a:gd name="T6" fmla="*/ 2147483646 w 20"/>
              <a:gd name="T7" fmla="*/ 2147483646 h 14"/>
              <a:gd name="T8" fmla="*/ 2147483646 w 20"/>
              <a:gd name="T9" fmla="*/ 0 h 14"/>
              <a:gd name="T10" fmla="*/ 2147483646 w 20"/>
              <a:gd name="T11" fmla="*/ 0 h 14"/>
              <a:gd name="T12" fmla="*/ 2147483646 w 20"/>
              <a:gd name="T13" fmla="*/ 2147483646 h 14"/>
              <a:gd name="T14" fmla="*/ 2147483646 w 20"/>
              <a:gd name="T15" fmla="*/ 2147483646 h 14"/>
              <a:gd name="T16" fmla="*/ 0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2147483646 h 14"/>
              <a:gd name="T24" fmla="*/ 2147483646 w 20"/>
              <a:gd name="T25" fmla="*/ 2147483646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2147483646 w 20"/>
              <a:gd name="T41" fmla="*/ 2147483646 h 14"/>
              <a:gd name="T42" fmla="*/ 2147483646 w 20"/>
              <a:gd name="T43" fmla="*/ 2147483646 h 14"/>
              <a:gd name="T44" fmla="*/ 2147483646 w 20"/>
              <a:gd name="T45" fmla="*/ 2147483646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0" name="Freeform 300"/>
          <p:cNvSpPr>
            <a:spLocks/>
          </p:cNvSpPr>
          <p:nvPr userDrawn="1"/>
        </p:nvSpPr>
        <p:spPr bwMode="auto">
          <a:xfrm>
            <a:off x="6668401" y="2769568"/>
            <a:ext cx="158751" cy="101600"/>
          </a:xfrm>
          <a:custGeom>
            <a:avLst/>
            <a:gdLst>
              <a:gd name="T0" fmla="*/ 2147483646 w 90"/>
              <a:gd name="T1" fmla="*/ 2147483646 h 78"/>
              <a:gd name="T2" fmla="*/ 2147483646 w 90"/>
              <a:gd name="T3" fmla="*/ 2147483646 h 78"/>
              <a:gd name="T4" fmla="*/ 2147483646 w 90"/>
              <a:gd name="T5" fmla="*/ 2147483646 h 78"/>
              <a:gd name="T6" fmla="*/ 2147483646 w 90"/>
              <a:gd name="T7" fmla="*/ 2147483646 h 78"/>
              <a:gd name="T8" fmla="*/ 2147483646 w 90"/>
              <a:gd name="T9" fmla="*/ 2147483646 h 78"/>
              <a:gd name="T10" fmla="*/ 2147483646 w 90"/>
              <a:gd name="T11" fmla="*/ 0 h 78"/>
              <a:gd name="T12" fmla="*/ 2147483646 w 90"/>
              <a:gd name="T13" fmla="*/ 0 h 78"/>
              <a:gd name="T14" fmla="*/ 2147483646 w 90"/>
              <a:gd name="T15" fmla="*/ 0 h 78"/>
              <a:gd name="T16" fmla="*/ 0 w 90"/>
              <a:gd name="T17" fmla="*/ 2147483646 h 78"/>
              <a:gd name="T18" fmla="*/ 0 w 90"/>
              <a:gd name="T19" fmla="*/ 2147483646 h 78"/>
              <a:gd name="T20" fmla="*/ 2147483646 w 90"/>
              <a:gd name="T21" fmla="*/ 2147483646 h 78"/>
              <a:gd name="T22" fmla="*/ 2147483646 w 90"/>
              <a:gd name="T23" fmla="*/ 2147483646 h 78"/>
              <a:gd name="T24" fmla="*/ 2147483646 w 90"/>
              <a:gd name="T25" fmla="*/ 2147483646 h 78"/>
              <a:gd name="T26" fmla="*/ 2147483646 w 90"/>
              <a:gd name="T27" fmla="*/ 2147483646 h 78"/>
              <a:gd name="T28" fmla="*/ 2147483646 w 90"/>
              <a:gd name="T29" fmla="*/ 2147483646 h 78"/>
              <a:gd name="T30" fmla="*/ 2147483646 w 90"/>
              <a:gd name="T31" fmla="*/ 2147483646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1" name="Freeform 301"/>
          <p:cNvSpPr>
            <a:spLocks/>
          </p:cNvSpPr>
          <p:nvPr userDrawn="1"/>
        </p:nvSpPr>
        <p:spPr bwMode="auto">
          <a:xfrm>
            <a:off x="6662035" y="2926733"/>
            <a:ext cx="311149" cy="211139"/>
          </a:xfrm>
          <a:custGeom>
            <a:avLst/>
            <a:gdLst>
              <a:gd name="T0" fmla="*/ 2147483646 w 30"/>
              <a:gd name="T1" fmla="*/ 2147483646 h 27"/>
              <a:gd name="T2" fmla="*/ 2147483646 w 30"/>
              <a:gd name="T3" fmla="*/ 2147483646 h 27"/>
              <a:gd name="T4" fmla="*/ 2147483646 w 30"/>
              <a:gd name="T5" fmla="*/ 2147483646 h 27"/>
              <a:gd name="T6" fmla="*/ 2147483646 w 30"/>
              <a:gd name="T7" fmla="*/ 2147483646 h 27"/>
              <a:gd name="T8" fmla="*/ 2147483646 w 30"/>
              <a:gd name="T9" fmla="*/ 0 h 27"/>
              <a:gd name="T10" fmla="*/ 2147483646 w 30"/>
              <a:gd name="T11" fmla="*/ 2147483646 h 27"/>
              <a:gd name="T12" fmla="*/ 2147483646 w 30"/>
              <a:gd name="T13" fmla="*/ 2147483646 h 27"/>
              <a:gd name="T14" fmla="*/ 2147483646 w 30"/>
              <a:gd name="T15" fmla="*/ 2147483646 h 27"/>
              <a:gd name="T16" fmla="*/ 2147483646 w 30"/>
              <a:gd name="T17" fmla="*/ 2147483646 h 27"/>
              <a:gd name="T18" fmla="*/ 2147483646 w 30"/>
              <a:gd name="T19" fmla="*/ 2147483646 h 27"/>
              <a:gd name="T20" fmla="*/ 2147483646 w 30"/>
              <a:gd name="T21" fmla="*/ 2147483646 h 27"/>
              <a:gd name="T22" fmla="*/ 2147483646 w 30"/>
              <a:gd name="T23" fmla="*/ 2147483646 h 27"/>
              <a:gd name="T24" fmla="*/ 2147483646 w 30"/>
              <a:gd name="T25" fmla="*/ 2147483646 h 27"/>
              <a:gd name="T26" fmla="*/ 2147483646 w 30"/>
              <a:gd name="T27" fmla="*/ 2147483646 h 27"/>
              <a:gd name="T28" fmla="*/ 2147483646 w 30"/>
              <a:gd name="T29" fmla="*/ 2147483646 h 27"/>
              <a:gd name="T30" fmla="*/ 2147483646 w 30"/>
              <a:gd name="T31" fmla="*/ 2147483646 h 27"/>
              <a:gd name="T32" fmla="*/ 0 w 30"/>
              <a:gd name="T33" fmla="*/ 2147483646 h 27"/>
              <a:gd name="T34" fmla="*/ 2147483646 w 30"/>
              <a:gd name="T35" fmla="*/ 2147483646 h 27"/>
              <a:gd name="T36" fmla="*/ 2147483646 w 30"/>
              <a:gd name="T37" fmla="*/ 2147483646 h 27"/>
              <a:gd name="T38" fmla="*/ 2147483646 w 30"/>
              <a:gd name="T39" fmla="*/ 2147483646 h 27"/>
              <a:gd name="T40" fmla="*/ 2147483646 w 30"/>
              <a:gd name="T41" fmla="*/ 2147483646 h 27"/>
              <a:gd name="T42" fmla="*/ 2147483646 w 30"/>
              <a:gd name="T43" fmla="*/ 2147483646 h 27"/>
              <a:gd name="T44" fmla="*/ 2147483646 w 30"/>
              <a:gd name="T45" fmla="*/ 2147483646 h 27"/>
              <a:gd name="T46" fmla="*/ 2147483646 w 30"/>
              <a:gd name="T47" fmla="*/ 2147483646 h 27"/>
              <a:gd name="T48" fmla="*/ 2147483646 w 30"/>
              <a:gd name="T49" fmla="*/ 2147483646 h 27"/>
              <a:gd name="T50" fmla="*/ 2147483646 w 30"/>
              <a:gd name="T51" fmla="*/ 2147483646 h 27"/>
              <a:gd name="T52" fmla="*/ 2147483646 w 30"/>
              <a:gd name="T53" fmla="*/ 2147483646 h 27"/>
              <a:gd name="T54" fmla="*/ 2147483646 w 30"/>
              <a:gd name="T55" fmla="*/ 2147483646 h 27"/>
              <a:gd name="T56" fmla="*/ 2147483646 w 30"/>
              <a:gd name="T57" fmla="*/ 2147483646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2" name="Freeform 302"/>
          <p:cNvSpPr>
            <a:spLocks/>
          </p:cNvSpPr>
          <p:nvPr userDrawn="1"/>
        </p:nvSpPr>
        <p:spPr bwMode="auto">
          <a:xfrm>
            <a:off x="6585833" y="2841015"/>
            <a:ext cx="254000" cy="107951"/>
          </a:xfrm>
          <a:custGeom>
            <a:avLst/>
            <a:gdLst>
              <a:gd name="T0" fmla="*/ 2147483646 w 24"/>
              <a:gd name="T1" fmla="*/ 2147483646 h 14"/>
              <a:gd name="T2" fmla="*/ 2147483646 w 24"/>
              <a:gd name="T3" fmla="*/ 2147483646 h 14"/>
              <a:gd name="T4" fmla="*/ 2147483646 w 24"/>
              <a:gd name="T5" fmla="*/ 2147483646 h 14"/>
              <a:gd name="T6" fmla="*/ 2147483646 w 24"/>
              <a:gd name="T7" fmla="*/ 2147483646 h 14"/>
              <a:gd name="T8" fmla="*/ 2147483646 w 24"/>
              <a:gd name="T9" fmla="*/ 2147483646 h 14"/>
              <a:gd name="T10" fmla="*/ 2147483646 w 24"/>
              <a:gd name="T11" fmla="*/ 2147483646 h 14"/>
              <a:gd name="T12" fmla="*/ 2147483646 w 24"/>
              <a:gd name="T13" fmla="*/ 2147483646 h 14"/>
              <a:gd name="T14" fmla="*/ 2147483646 w 24"/>
              <a:gd name="T15" fmla="*/ 2147483646 h 14"/>
              <a:gd name="T16" fmla="*/ 2147483646 w 24"/>
              <a:gd name="T17" fmla="*/ 2147483646 h 14"/>
              <a:gd name="T18" fmla="*/ 2147483646 w 24"/>
              <a:gd name="T19" fmla="*/ 2147483646 h 14"/>
              <a:gd name="T20" fmla="*/ 2147483646 w 24"/>
              <a:gd name="T21" fmla="*/ 2147483646 h 14"/>
              <a:gd name="T22" fmla="*/ 2147483646 w 24"/>
              <a:gd name="T23" fmla="*/ 0 h 14"/>
              <a:gd name="T24" fmla="*/ 2147483646 w 24"/>
              <a:gd name="T25" fmla="*/ 2147483646 h 14"/>
              <a:gd name="T26" fmla="*/ 2147483646 w 24"/>
              <a:gd name="T27" fmla="*/ 2147483646 h 14"/>
              <a:gd name="T28" fmla="*/ 2147483646 w 24"/>
              <a:gd name="T29" fmla="*/ 2147483646 h 14"/>
              <a:gd name="T30" fmla="*/ 2147483646 w 24"/>
              <a:gd name="T31" fmla="*/ 2147483646 h 14"/>
              <a:gd name="T32" fmla="*/ 2147483646 w 24"/>
              <a:gd name="T33" fmla="*/ 2147483646 h 14"/>
              <a:gd name="T34" fmla="*/ 2147483646 w 24"/>
              <a:gd name="T35" fmla="*/ 2147483646 h 14"/>
              <a:gd name="T36" fmla="*/ 0 w 24"/>
              <a:gd name="T37" fmla="*/ 2147483646 h 14"/>
              <a:gd name="T38" fmla="*/ 2147483646 w 24"/>
              <a:gd name="T39" fmla="*/ 2147483646 h 14"/>
              <a:gd name="T40" fmla="*/ 2147483646 w 24"/>
              <a:gd name="T41" fmla="*/ 2147483646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3" name="Freeform 303"/>
          <p:cNvSpPr>
            <a:spLocks/>
          </p:cNvSpPr>
          <p:nvPr userDrawn="1"/>
        </p:nvSpPr>
        <p:spPr bwMode="auto">
          <a:xfrm>
            <a:off x="5383568" y="4291980"/>
            <a:ext cx="251883" cy="141288"/>
          </a:xfrm>
          <a:custGeom>
            <a:avLst/>
            <a:gdLst>
              <a:gd name="T0" fmla="*/ 2147483646 w 24"/>
              <a:gd name="T1" fmla="*/ 2147483646 h 18"/>
              <a:gd name="T2" fmla="*/ 2147483646 w 24"/>
              <a:gd name="T3" fmla="*/ 2147483646 h 18"/>
              <a:gd name="T4" fmla="*/ 2147483646 w 24"/>
              <a:gd name="T5" fmla="*/ 2147483646 h 18"/>
              <a:gd name="T6" fmla="*/ 2147483646 w 24"/>
              <a:gd name="T7" fmla="*/ 2147483646 h 18"/>
              <a:gd name="T8" fmla="*/ 2147483646 w 24"/>
              <a:gd name="T9" fmla="*/ 2147483646 h 18"/>
              <a:gd name="T10" fmla="*/ 2147483646 w 24"/>
              <a:gd name="T11" fmla="*/ 2147483646 h 18"/>
              <a:gd name="T12" fmla="*/ 2147483646 w 24"/>
              <a:gd name="T13" fmla="*/ 2147483646 h 18"/>
              <a:gd name="T14" fmla="*/ 2147483646 w 24"/>
              <a:gd name="T15" fmla="*/ 2147483646 h 18"/>
              <a:gd name="T16" fmla="*/ 2147483646 w 24"/>
              <a:gd name="T17" fmla="*/ 2147483646 h 18"/>
              <a:gd name="T18" fmla="*/ 2147483646 w 24"/>
              <a:gd name="T19" fmla="*/ 2147483646 h 18"/>
              <a:gd name="T20" fmla="*/ 2147483646 w 24"/>
              <a:gd name="T21" fmla="*/ 2147483646 h 18"/>
              <a:gd name="T22" fmla="*/ 2147483646 w 24"/>
              <a:gd name="T23" fmla="*/ 2147483646 h 18"/>
              <a:gd name="T24" fmla="*/ 2147483646 w 24"/>
              <a:gd name="T25" fmla="*/ 2147483646 h 18"/>
              <a:gd name="T26" fmla="*/ 2147483646 w 24"/>
              <a:gd name="T27" fmla="*/ 2147483646 h 18"/>
              <a:gd name="T28" fmla="*/ 2147483646 w 24"/>
              <a:gd name="T29" fmla="*/ 2147483646 h 18"/>
              <a:gd name="T30" fmla="*/ 2147483646 w 24"/>
              <a:gd name="T31" fmla="*/ 2147483646 h 18"/>
              <a:gd name="T32" fmla="*/ 2147483646 w 24"/>
              <a:gd name="T33" fmla="*/ 0 h 18"/>
              <a:gd name="T34" fmla="*/ 2147483646 w 24"/>
              <a:gd name="T35" fmla="*/ 0 h 18"/>
              <a:gd name="T36" fmla="*/ 2147483646 w 24"/>
              <a:gd name="T37" fmla="*/ 2147483646 h 18"/>
              <a:gd name="T38" fmla="*/ 2147483646 w 24"/>
              <a:gd name="T39" fmla="*/ 2147483646 h 18"/>
              <a:gd name="T40" fmla="*/ 2147483646 w 24"/>
              <a:gd name="T41" fmla="*/ 2147483646 h 18"/>
              <a:gd name="T42" fmla="*/ 0 w 24"/>
              <a:gd name="T43" fmla="*/ 2147483646 h 18"/>
              <a:gd name="T44" fmla="*/ 2147483646 w 24"/>
              <a:gd name="T45" fmla="*/ 2147483646 h 18"/>
              <a:gd name="T46" fmla="*/ 2147483646 w 24"/>
              <a:gd name="T47" fmla="*/ 2147483646 h 18"/>
              <a:gd name="T48" fmla="*/ 2147483646 w 24"/>
              <a:gd name="T49" fmla="*/ 2147483646 h 18"/>
              <a:gd name="T50" fmla="*/ 2147483646 w 24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4" name="Freeform 304"/>
          <p:cNvSpPr>
            <a:spLocks/>
          </p:cNvSpPr>
          <p:nvPr userDrawn="1"/>
        </p:nvSpPr>
        <p:spPr bwMode="auto">
          <a:xfrm>
            <a:off x="5322184" y="4190384"/>
            <a:ext cx="196851" cy="111125"/>
          </a:xfrm>
          <a:custGeom>
            <a:avLst/>
            <a:gdLst>
              <a:gd name="T0" fmla="*/ 2147483646 w 114"/>
              <a:gd name="T1" fmla="*/ 2147483646 h 85"/>
              <a:gd name="T2" fmla="*/ 2147483646 w 114"/>
              <a:gd name="T3" fmla="*/ 2147483646 h 85"/>
              <a:gd name="T4" fmla="*/ 2147483646 w 114"/>
              <a:gd name="T5" fmla="*/ 2147483646 h 85"/>
              <a:gd name="T6" fmla="*/ 2147483646 w 114"/>
              <a:gd name="T7" fmla="*/ 2147483646 h 85"/>
              <a:gd name="T8" fmla="*/ 2147483646 w 114"/>
              <a:gd name="T9" fmla="*/ 2147483646 h 85"/>
              <a:gd name="T10" fmla="*/ 2147483646 w 114"/>
              <a:gd name="T11" fmla="*/ 2147483646 h 85"/>
              <a:gd name="T12" fmla="*/ 2147483646 w 114"/>
              <a:gd name="T13" fmla="*/ 2147483646 h 85"/>
              <a:gd name="T14" fmla="*/ 2147483646 w 114"/>
              <a:gd name="T15" fmla="*/ 2147483646 h 85"/>
              <a:gd name="T16" fmla="*/ 2147483646 w 114"/>
              <a:gd name="T17" fmla="*/ 2147483646 h 85"/>
              <a:gd name="T18" fmla="*/ 2147483646 w 114"/>
              <a:gd name="T19" fmla="*/ 2147483646 h 85"/>
              <a:gd name="T20" fmla="*/ 2147483646 w 114"/>
              <a:gd name="T21" fmla="*/ 2147483646 h 85"/>
              <a:gd name="T22" fmla="*/ 2147483646 w 114"/>
              <a:gd name="T23" fmla="*/ 0 h 85"/>
              <a:gd name="T24" fmla="*/ 2147483646 w 114"/>
              <a:gd name="T25" fmla="*/ 2147483646 h 85"/>
              <a:gd name="T26" fmla="*/ 2147483646 w 114"/>
              <a:gd name="T27" fmla="*/ 2147483646 h 85"/>
              <a:gd name="T28" fmla="*/ 0 w 114"/>
              <a:gd name="T29" fmla="*/ 2147483646 h 85"/>
              <a:gd name="T30" fmla="*/ 2147483646 w 114"/>
              <a:gd name="T31" fmla="*/ 2147483646 h 85"/>
              <a:gd name="T32" fmla="*/ 2147483646 w 114"/>
              <a:gd name="T33" fmla="*/ 2147483646 h 85"/>
              <a:gd name="T34" fmla="*/ 2147483646 w 114"/>
              <a:gd name="T35" fmla="*/ 2147483646 h 85"/>
              <a:gd name="T36" fmla="*/ 2147483646 w 114"/>
              <a:gd name="T37" fmla="*/ 2147483646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5" name="Freeform 305"/>
          <p:cNvSpPr>
            <a:spLocks/>
          </p:cNvSpPr>
          <p:nvPr userDrawn="1"/>
        </p:nvSpPr>
        <p:spPr bwMode="auto">
          <a:xfrm>
            <a:off x="5332768" y="3918930"/>
            <a:ext cx="397933" cy="319087"/>
          </a:xfrm>
          <a:custGeom>
            <a:avLst/>
            <a:gdLst>
              <a:gd name="T0" fmla="*/ 2147483646 w 38"/>
              <a:gd name="T1" fmla="*/ 2147483646 h 41"/>
              <a:gd name="T2" fmla="*/ 2147483646 w 38"/>
              <a:gd name="T3" fmla="*/ 2147483646 h 41"/>
              <a:gd name="T4" fmla="*/ 2147483646 w 38"/>
              <a:gd name="T5" fmla="*/ 2147483646 h 41"/>
              <a:gd name="T6" fmla="*/ 2147483646 w 38"/>
              <a:gd name="T7" fmla="*/ 2147483646 h 41"/>
              <a:gd name="T8" fmla="*/ 2147483646 w 38"/>
              <a:gd name="T9" fmla="*/ 2147483646 h 41"/>
              <a:gd name="T10" fmla="*/ 2147483646 w 38"/>
              <a:gd name="T11" fmla="*/ 2147483646 h 41"/>
              <a:gd name="T12" fmla="*/ 2147483646 w 38"/>
              <a:gd name="T13" fmla="*/ 2147483646 h 41"/>
              <a:gd name="T14" fmla="*/ 2147483646 w 38"/>
              <a:gd name="T15" fmla="*/ 2147483646 h 41"/>
              <a:gd name="T16" fmla="*/ 2147483646 w 38"/>
              <a:gd name="T17" fmla="*/ 2147483646 h 41"/>
              <a:gd name="T18" fmla="*/ 2147483646 w 38"/>
              <a:gd name="T19" fmla="*/ 2147483646 h 41"/>
              <a:gd name="T20" fmla="*/ 2147483646 w 38"/>
              <a:gd name="T21" fmla="*/ 2147483646 h 41"/>
              <a:gd name="T22" fmla="*/ 2147483646 w 38"/>
              <a:gd name="T23" fmla="*/ 2147483646 h 41"/>
              <a:gd name="T24" fmla="*/ 2147483646 w 38"/>
              <a:gd name="T25" fmla="*/ 2147483646 h 41"/>
              <a:gd name="T26" fmla="*/ 2147483646 w 38"/>
              <a:gd name="T27" fmla="*/ 0 h 41"/>
              <a:gd name="T28" fmla="*/ 2147483646 w 38"/>
              <a:gd name="T29" fmla="*/ 2147483646 h 41"/>
              <a:gd name="T30" fmla="*/ 2147483646 w 38"/>
              <a:gd name="T31" fmla="*/ 2147483646 h 41"/>
              <a:gd name="T32" fmla="*/ 2147483646 w 38"/>
              <a:gd name="T33" fmla="*/ 2147483646 h 41"/>
              <a:gd name="T34" fmla="*/ 2147483646 w 38"/>
              <a:gd name="T35" fmla="*/ 2147483646 h 41"/>
              <a:gd name="T36" fmla="*/ 2147483646 w 38"/>
              <a:gd name="T37" fmla="*/ 2147483646 h 41"/>
              <a:gd name="T38" fmla="*/ 2147483646 w 38"/>
              <a:gd name="T39" fmla="*/ 2147483646 h 41"/>
              <a:gd name="T40" fmla="*/ 0 w 38"/>
              <a:gd name="T41" fmla="*/ 2147483646 h 41"/>
              <a:gd name="T42" fmla="*/ 2147483646 w 38"/>
              <a:gd name="T43" fmla="*/ 2147483646 h 41"/>
              <a:gd name="T44" fmla="*/ 2147483646 w 38"/>
              <a:gd name="T45" fmla="*/ 2147483646 h 41"/>
              <a:gd name="T46" fmla="*/ 2147483646 w 38"/>
              <a:gd name="T47" fmla="*/ 2147483646 h 41"/>
              <a:gd name="T48" fmla="*/ 2147483646 w 38"/>
              <a:gd name="T49" fmla="*/ 2147483646 h 41"/>
              <a:gd name="T50" fmla="*/ 2147483646 w 38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6" name="Freeform 306"/>
          <p:cNvSpPr>
            <a:spLocks/>
          </p:cNvSpPr>
          <p:nvPr userDrawn="1"/>
        </p:nvSpPr>
        <p:spPr bwMode="auto">
          <a:xfrm>
            <a:off x="6702267" y="3785570"/>
            <a:ext cx="376767" cy="273051"/>
          </a:xfrm>
          <a:custGeom>
            <a:avLst/>
            <a:gdLst>
              <a:gd name="T0" fmla="*/ 0 w 36"/>
              <a:gd name="T1" fmla="*/ 2147483646 h 35"/>
              <a:gd name="T2" fmla="*/ 2147483646 w 36"/>
              <a:gd name="T3" fmla="*/ 2147483646 h 35"/>
              <a:gd name="T4" fmla="*/ 2147483646 w 36"/>
              <a:gd name="T5" fmla="*/ 2147483646 h 35"/>
              <a:gd name="T6" fmla="*/ 2147483646 w 36"/>
              <a:gd name="T7" fmla="*/ 2147483646 h 35"/>
              <a:gd name="T8" fmla="*/ 2147483646 w 36"/>
              <a:gd name="T9" fmla="*/ 2147483646 h 35"/>
              <a:gd name="T10" fmla="*/ 2147483646 w 36"/>
              <a:gd name="T11" fmla="*/ 2147483646 h 35"/>
              <a:gd name="T12" fmla="*/ 2147483646 w 36"/>
              <a:gd name="T13" fmla="*/ 2147483646 h 35"/>
              <a:gd name="T14" fmla="*/ 2147483646 w 36"/>
              <a:gd name="T15" fmla="*/ 2147483646 h 35"/>
              <a:gd name="T16" fmla="*/ 2147483646 w 36"/>
              <a:gd name="T17" fmla="*/ 2147483646 h 35"/>
              <a:gd name="T18" fmla="*/ 2147483646 w 36"/>
              <a:gd name="T19" fmla="*/ 2147483646 h 35"/>
              <a:gd name="T20" fmla="*/ 2147483646 w 36"/>
              <a:gd name="T21" fmla="*/ 2147483646 h 35"/>
              <a:gd name="T22" fmla="*/ 2147483646 w 36"/>
              <a:gd name="T23" fmla="*/ 2147483646 h 35"/>
              <a:gd name="T24" fmla="*/ 2147483646 w 36"/>
              <a:gd name="T25" fmla="*/ 2147483646 h 35"/>
              <a:gd name="T26" fmla="*/ 2147483646 w 36"/>
              <a:gd name="T27" fmla="*/ 2147483646 h 35"/>
              <a:gd name="T28" fmla="*/ 2147483646 w 36"/>
              <a:gd name="T29" fmla="*/ 2147483646 h 35"/>
              <a:gd name="T30" fmla="*/ 2147483646 w 36"/>
              <a:gd name="T31" fmla="*/ 2147483646 h 35"/>
              <a:gd name="T32" fmla="*/ 2147483646 w 36"/>
              <a:gd name="T33" fmla="*/ 2147483646 h 35"/>
              <a:gd name="T34" fmla="*/ 2147483646 w 36"/>
              <a:gd name="T35" fmla="*/ 2147483646 h 35"/>
              <a:gd name="T36" fmla="*/ 2147483646 w 36"/>
              <a:gd name="T37" fmla="*/ 2147483646 h 35"/>
              <a:gd name="T38" fmla="*/ 2147483646 w 36"/>
              <a:gd name="T39" fmla="*/ 2147483646 h 35"/>
              <a:gd name="T40" fmla="*/ 2147483646 w 36"/>
              <a:gd name="T41" fmla="*/ 0 h 35"/>
              <a:gd name="T42" fmla="*/ 2147483646 w 36"/>
              <a:gd name="T43" fmla="*/ 0 h 35"/>
              <a:gd name="T44" fmla="*/ 2147483646 w 36"/>
              <a:gd name="T45" fmla="*/ 2147483646 h 35"/>
              <a:gd name="T46" fmla="*/ 0 w 36"/>
              <a:gd name="T47" fmla="*/ 2147483646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7" name="Freeform 307"/>
          <p:cNvSpPr>
            <a:spLocks/>
          </p:cNvSpPr>
          <p:nvPr userDrawn="1"/>
        </p:nvSpPr>
        <p:spPr bwMode="auto">
          <a:xfrm>
            <a:off x="6187918" y="3737953"/>
            <a:ext cx="546100" cy="388937"/>
          </a:xfrm>
          <a:custGeom>
            <a:avLst/>
            <a:gdLst>
              <a:gd name="T0" fmla="*/ 2147483646 w 52"/>
              <a:gd name="T1" fmla="*/ 2147483646 h 50"/>
              <a:gd name="T2" fmla="*/ 2147483646 w 52"/>
              <a:gd name="T3" fmla="*/ 2147483646 h 50"/>
              <a:gd name="T4" fmla="*/ 2147483646 w 52"/>
              <a:gd name="T5" fmla="*/ 2147483646 h 50"/>
              <a:gd name="T6" fmla="*/ 0 w 52"/>
              <a:gd name="T7" fmla="*/ 2147483646 h 50"/>
              <a:gd name="T8" fmla="*/ 0 w 52"/>
              <a:gd name="T9" fmla="*/ 2147483646 h 50"/>
              <a:gd name="T10" fmla="*/ 2147483646 w 52"/>
              <a:gd name="T11" fmla="*/ 2147483646 h 50"/>
              <a:gd name="T12" fmla="*/ 2147483646 w 52"/>
              <a:gd name="T13" fmla="*/ 2147483646 h 50"/>
              <a:gd name="T14" fmla="*/ 2147483646 w 52"/>
              <a:gd name="T15" fmla="*/ 2147483646 h 50"/>
              <a:gd name="T16" fmla="*/ 2147483646 w 52"/>
              <a:gd name="T17" fmla="*/ 2147483646 h 50"/>
              <a:gd name="T18" fmla="*/ 2147483646 w 52"/>
              <a:gd name="T19" fmla="*/ 2147483646 h 50"/>
              <a:gd name="T20" fmla="*/ 2147483646 w 52"/>
              <a:gd name="T21" fmla="*/ 2147483646 h 50"/>
              <a:gd name="T22" fmla="*/ 2147483646 w 52"/>
              <a:gd name="T23" fmla="*/ 2147483646 h 50"/>
              <a:gd name="T24" fmla="*/ 2147483646 w 52"/>
              <a:gd name="T25" fmla="*/ 2147483646 h 50"/>
              <a:gd name="T26" fmla="*/ 2147483646 w 52"/>
              <a:gd name="T27" fmla="*/ 2147483646 h 50"/>
              <a:gd name="T28" fmla="*/ 2147483646 w 52"/>
              <a:gd name="T29" fmla="*/ 2147483646 h 50"/>
              <a:gd name="T30" fmla="*/ 2147483646 w 52"/>
              <a:gd name="T31" fmla="*/ 2147483646 h 50"/>
              <a:gd name="T32" fmla="*/ 2147483646 w 52"/>
              <a:gd name="T33" fmla="*/ 2147483646 h 50"/>
              <a:gd name="T34" fmla="*/ 2147483646 w 52"/>
              <a:gd name="T35" fmla="*/ 2147483646 h 50"/>
              <a:gd name="T36" fmla="*/ 2147483646 w 52"/>
              <a:gd name="T37" fmla="*/ 2147483646 h 50"/>
              <a:gd name="T38" fmla="*/ 2147483646 w 52"/>
              <a:gd name="T39" fmla="*/ 2147483646 h 50"/>
              <a:gd name="T40" fmla="*/ 2147483646 w 52"/>
              <a:gd name="T41" fmla="*/ 2147483646 h 50"/>
              <a:gd name="T42" fmla="*/ 2147483646 w 52"/>
              <a:gd name="T43" fmla="*/ 2147483646 h 50"/>
              <a:gd name="T44" fmla="*/ 2147483646 w 52"/>
              <a:gd name="T45" fmla="*/ 2147483646 h 50"/>
              <a:gd name="T46" fmla="*/ 2147483646 w 52"/>
              <a:gd name="T47" fmla="*/ 2147483646 h 50"/>
              <a:gd name="T48" fmla="*/ 2147483646 w 52"/>
              <a:gd name="T49" fmla="*/ 2147483646 h 50"/>
              <a:gd name="T50" fmla="*/ 2147483646 w 52"/>
              <a:gd name="T51" fmla="*/ 2147483646 h 50"/>
              <a:gd name="T52" fmla="*/ 2147483646 w 52"/>
              <a:gd name="T53" fmla="*/ 2147483646 h 50"/>
              <a:gd name="T54" fmla="*/ 2147483646 w 52"/>
              <a:gd name="T55" fmla="*/ 2147483646 h 50"/>
              <a:gd name="T56" fmla="*/ 2147483646 w 52"/>
              <a:gd name="T57" fmla="*/ 2147483646 h 50"/>
              <a:gd name="T58" fmla="*/ 2147483646 w 52"/>
              <a:gd name="T59" fmla="*/ 2147483646 h 50"/>
              <a:gd name="T60" fmla="*/ 2147483646 w 52"/>
              <a:gd name="T61" fmla="*/ 2147483646 h 50"/>
              <a:gd name="T62" fmla="*/ 2147483646 w 52"/>
              <a:gd name="T63" fmla="*/ 2147483646 h 50"/>
              <a:gd name="T64" fmla="*/ 2147483646 w 52"/>
              <a:gd name="T65" fmla="*/ 2147483646 h 50"/>
              <a:gd name="T66" fmla="*/ 2147483646 w 52"/>
              <a:gd name="T67" fmla="*/ 0 h 50"/>
              <a:gd name="T68" fmla="*/ 2147483646 w 52"/>
              <a:gd name="T69" fmla="*/ 2147483646 h 50"/>
              <a:gd name="T70" fmla="*/ 2147483646 w 52"/>
              <a:gd name="T71" fmla="*/ 2147483646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8" name="Freeform 308"/>
          <p:cNvSpPr>
            <a:spLocks/>
          </p:cNvSpPr>
          <p:nvPr userDrawn="1"/>
        </p:nvSpPr>
        <p:spPr bwMode="auto">
          <a:xfrm>
            <a:off x="6134983" y="3622056"/>
            <a:ext cx="137584" cy="193675"/>
          </a:xfrm>
          <a:custGeom>
            <a:avLst/>
            <a:gdLst>
              <a:gd name="T0" fmla="*/ 2147483646 w 78"/>
              <a:gd name="T1" fmla="*/ 2147483646 h 150"/>
              <a:gd name="T2" fmla="*/ 2147483646 w 78"/>
              <a:gd name="T3" fmla="*/ 2147483646 h 150"/>
              <a:gd name="T4" fmla="*/ 2147483646 w 78"/>
              <a:gd name="T5" fmla="*/ 2147483646 h 150"/>
              <a:gd name="T6" fmla="*/ 0 w 78"/>
              <a:gd name="T7" fmla="*/ 2147483646 h 150"/>
              <a:gd name="T8" fmla="*/ 0 w 78"/>
              <a:gd name="T9" fmla="*/ 2147483646 h 150"/>
              <a:gd name="T10" fmla="*/ 2147483646 w 78"/>
              <a:gd name="T11" fmla="*/ 2147483646 h 150"/>
              <a:gd name="T12" fmla="*/ 2147483646 w 78"/>
              <a:gd name="T13" fmla="*/ 2147483646 h 150"/>
              <a:gd name="T14" fmla="*/ 2147483646 w 78"/>
              <a:gd name="T15" fmla="*/ 2147483646 h 150"/>
              <a:gd name="T16" fmla="*/ 2147483646 w 78"/>
              <a:gd name="T17" fmla="*/ 2147483646 h 150"/>
              <a:gd name="T18" fmla="*/ 2147483646 w 78"/>
              <a:gd name="T19" fmla="*/ 2147483646 h 150"/>
              <a:gd name="T20" fmla="*/ 2147483646 w 78"/>
              <a:gd name="T21" fmla="*/ 2147483646 h 150"/>
              <a:gd name="T22" fmla="*/ 2147483646 w 78"/>
              <a:gd name="T23" fmla="*/ 2147483646 h 150"/>
              <a:gd name="T24" fmla="*/ 2147483646 w 78"/>
              <a:gd name="T25" fmla="*/ 2147483646 h 150"/>
              <a:gd name="T26" fmla="*/ 2147483646 w 78"/>
              <a:gd name="T27" fmla="*/ 2147483646 h 150"/>
              <a:gd name="T28" fmla="*/ 2147483646 w 78"/>
              <a:gd name="T29" fmla="*/ 2147483646 h 150"/>
              <a:gd name="T30" fmla="*/ 2147483646 w 78"/>
              <a:gd name="T31" fmla="*/ 2147483646 h 150"/>
              <a:gd name="T32" fmla="*/ 2147483646 w 78"/>
              <a:gd name="T33" fmla="*/ 2147483646 h 150"/>
              <a:gd name="T34" fmla="*/ 2147483646 w 78"/>
              <a:gd name="T35" fmla="*/ 2147483646 h 150"/>
              <a:gd name="T36" fmla="*/ 2147483646 w 78"/>
              <a:gd name="T37" fmla="*/ 0 h 150"/>
              <a:gd name="T38" fmla="*/ 2147483646 w 78"/>
              <a:gd name="T39" fmla="*/ 0 h 150"/>
              <a:gd name="T40" fmla="*/ 2147483646 w 78"/>
              <a:gd name="T41" fmla="*/ 2147483646 h 150"/>
              <a:gd name="T42" fmla="*/ 2147483646 w 78"/>
              <a:gd name="T43" fmla="*/ 2147483646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9" name="Freeform 309"/>
          <p:cNvSpPr>
            <a:spLocks/>
          </p:cNvSpPr>
          <p:nvPr userDrawn="1"/>
        </p:nvSpPr>
        <p:spPr bwMode="auto">
          <a:xfrm>
            <a:off x="5459767" y="3668094"/>
            <a:ext cx="395816" cy="227012"/>
          </a:xfrm>
          <a:custGeom>
            <a:avLst/>
            <a:gdLst>
              <a:gd name="T0" fmla="*/ 2147483646 w 228"/>
              <a:gd name="T1" fmla="*/ 2147483646 h 174"/>
              <a:gd name="T2" fmla="*/ 2147483646 w 228"/>
              <a:gd name="T3" fmla="*/ 2147483646 h 174"/>
              <a:gd name="T4" fmla="*/ 2147483646 w 228"/>
              <a:gd name="T5" fmla="*/ 2147483646 h 174"/>
              <a:gd name="T6" fmla="*/ 2147483646 w 228"/>
              <a:gd name="T7" fmla="*/ 2147483646 h 174"/>
              <a:gd name="T8" fmla="*/ 2147483646 w 228"/>
              <a:gd name="T9" fmla="*/ 2147483646 h 174"/>
              <a:gd name="T10" fmla="*/ 2147483646 w 228"/>
              <a:gd name="T11" fmla="*/ 2147483646 h 174"/>
              <a:gd name="T12" fmla="*/ 2147483646 w 228"/>
              <a:gd name="T13" fmla="*/ 2147483646 h 174"/>
              <a:gd name="T14" fmla="*/ 2147483646 w 228"/>
              <a:gd name="T15" fmla="*/ 2147483646 h 174"/>
              <a:gd name="T16" fmla="*/ 2147483646 w 228"/>
              <a:gd name="T17" fmla="*/ 2147483646 h 174"/>
              <a:gd name="T18" fmla="*/ 2147483646 w 228"/>
              <a:gd name="T19" fmla="*/ 2147483646 h 174"/>
              <a:gd name="T20" fmla="*/ 2147483646 w 228"/>
              <a:gd name="T21" fmla="*/ 2147483646 h 174"/>
              <a:gd name="T22" fmla="*/ 2147483646 w 228"/>
              <a:gd name="T23" fmla="*/ 2147483646 h 174"/>
              <a:gd name="T24" fmla="*/ 2147483646 w 228"/>
              <a:gd name="T25" fmla="*/ 2147483646 h 174"/>
              <a:gd name="T26" fmla="*/ 2147483646 w 228"/>
              <a:gd name="T27" fmla="*/ 0 h 174"/>
              <a:gd name="T28" fmla="*/ 2147483646 w 228"/>
              <a:gd name="T29" fmla="*/ 2147483646 h 174"/>
              <a:gd name="T30" fmla="*/ 2147483646 w 228"/>
              <a:gd name="T31" fmla="*/ 2147483646 h 174"/>
              <a:gd name="T32" fmla="*/ 2147483646 w 228"/>
              <a:gd name="T33" fmla="*/ 2147483646 h 174"/>
              <a:gd name="T34" fmla="*/ 2147483646 w 228"/>
              <a:gd name="T35" fmla="*/ 2147483646 h 174"/>
              <a:gd name="T36" fmla="*/ 2147483646 w 228"/>
              <a:gd name="T37" fmla="*/ 2147483646 h 174"/>
              <a:gd name="T38" fmla="*/ 0 w 228"/>
              <a:gd name="T39" fmla="*/ 2147483646 h 174"/>
              <a:gd name="T40" fmla="*/ 2147483646 w 228"/>
              <a:gd name="T41" fmla="*/ 2147483646 h 174"/>
              <a:gd name="T42" fmla="*/ 2147483646 w 228"/>
              <a:gd name="T43" fmla="*/ 2147483646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0" name="Freeform 310"/>
          <p:cNvSpPr>
            <a:spLocks/>
          </p:cNvSpPr>
          <p:nvPr userDrawn="1"/>
        </p:nvSpPr>
        <p:spPr bwMode="auto">
          <a:xfrm>
            <a:off x="5341249" y="3895105"/>
            <a:ext cx="273049" cy="177800"/>
          </a:xfrm>
          <a:custGeom>
            <a:avLst/>
            <a:gdLst>
              <a:gd name="T0" fmla="*/ 2147483646 w 26"/>
              <a:gd name="T1" fmla="*/ 2147483646 h 23"/>
              <a:gd name="T2" fmla="*/ 2147483646 w 26"/>
              <a:gd name="T3" fmla="*/ 2147483646 h 23"/>
              <a:gd name="T4" fmla="*/ 2147483646 w 26"/>
              <a:gd name="T5" fmla="*/ 2147483646 h 23"/>
              <a:gd name="T6" fmla="*/ 2147483646 w 26"/>
              <a:gd name="T7" fmla="*/ 2147483646 h 23"/>
              <a:gd name="T8" fmla="*/ 2147483646 w 26"/>
              <a:gd name="T9" fmla="*/ 2147483646 h 23"/>
              <a:gd name="T10" fmla="*/ 2147483646 w 26"/>
              <a:gd name="T11" fmla="*/ 2147483646 h 23"/>
              <a:gd name="T12" fmla="*/ 2147483646 w 26"/>
              <a:gd name="T13" fmla="*/ 0 h 23"/>
              <a:gd name="T14" fmla="*/ 2147483646 w 26"/>
              <a:gd name="T15" fmla="*/ 0 h 23"/>
              <a:gd name="T16" fmla="*/ 2147483646 w 26"/>
              <a:gd name="T17" fmla="*/ 2147483646 h 23"/>
              <a:gd name="T18" fmla="*/ 2147483646 w 26"/>
              <a:gd name="T19" fmla="*/ 2147483646 h 23"/>
              <a:gd name="T20" fmla="*/ 0 w 26"/>
              <a:gd name="T21" fmla="*/ 2147483646 h 23"/>
              <a:gd name="T22" fmla="*/ 2147483646 w 26"/>
              <a:gd name="T23" fmla="*/ 2147483646 h 23"/>
              <a:gd name="T24" fmla="*/ 2147483646 w 26"/>
              <a:gd name="T25" fmla="*/ 2147483646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1" name="Freeform 311"/>
          <p:cNvSpPr>
            <a:spLocks/>
          </p:cNvSpPr>
          <p:nvPr userDrawn="1"/>
        </p:nvSpPr>
        <p:spPr bwMode="auto">
          <a:xfrm>
            <a:off x="5353935" y="4291990"/>
            <a:ext cx="82549" cy="47625"/>
          </a:xfrm>
          <a:custGeom>
            <a:avLst/>
            <a:gdLst>
              <a:gd name="T0" fmla="*/ 2147483646 w 48"/>
              <a:gd name="T1" fmla="*/ 2147483646 h 36"/>
              <a:gd name="T2" fmla="*/ 2147483646 w 48"/>
              <a:gd name="T3" fmla="*/ 2147483646 h 36"/>
              <a:gd name="T4" fmla="*/ 2147483646 w 48"/>
              <a:gd name="T5" fmla="*/ 0 h 36"/>
              <a:gd name="T6" fmla="*/ 2147483646 w 48"/>
              <a:gd name="T7" fmla="*/ 0 h 36"/>
              <a:gd name="T8" fmla="*/ 2147483646 w 48"/>
              <a:gd name="T9" fmla="*/ 2147483646 h 36"/>
              <a:gd name="T10" fmla="*/ 0 w 48"/>
              <a:gd name="T11" fmla="*/ 2147483646 h 36"/>
              <a:gd name="T12" fmla="*/ 2147483646 w 48"/>
              <a:gd name="T13" fmla="*/ 2147483646 h 36"/>
              <a:gd name="T14" fmla="*/ 2147483646 w 48"/>
              <a:gd name="T15" fmla="*/ 2147483646 h 36"/>
              <a:gd name="T16" fmla="*/ 2147483646 w 48"/>
              <a:gd name="T17" fmla="*/ 2147483646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2" name="Freeform 312"/>
          <p:cNvSpPr>
            <a:spLocks/>
          </p:cNvSpPr>
          <p:nvPr userDrawn="1"/>
        </p:nvSpPr>
        <p:spPr bwMode="auto">
          <a:xfrm>
            <a:off x="6619701" y="4020525"/>
            <a:ext cx="541867" cy="498475"/>
          </a:xfrm>
          <a:custGeom>
            <a:avLst/>
            <a:gdLst>
              <a:gd name="T0" fmla="*/ 2147483646 w 52"/>
              <a:gd name="T1" fmla="*/ 2147483646 h 64"/>
              <a:gd name="T2" fmla="*/ 2147483646 w 52"/>
              <a:gd name="T3" fmla="*/ 2147483646 h 64"/>
              <a:gd name="T4" fmla="*/ 2147483646 w 52"/>
              <a:gd name="T5" fmla="*/ 2147483646 h 64"/>
              <a:gd name="T6" fmla="*/ 2147483646 w 52"/>
              <a:gd name="T7" fmla="*/ 2147483646 h 64"/>
              <a:gd name="T8" fmla="*/ 2147483646 w 52"/>
              <a:gd name="T9" fmla="*/ 2147483646 h 64"/>
              <a:gd name="T10" fmla="*/ 2147483646 w 52"/>
              <a:gd name="T11" fmla="*/ 2147483646 h 64"/>
              <a:gd name="T12" fmla="*/ 2147483646 w 52"/>
              <a:gd name="T13" fmla="*/ 2147483646 h 64"/>
              <a:gd name="T14" fmla="*/ 2147483646 w 52"/>
              <a:gd name="T15" fmla="*/ 2147483646 h 64"/>
              <a:gd name="T16" fmla="*/ 2147483646 w 52"/>
              <a:gd name="T17" fmla="*/ 2147483646 h 64"/>
              <a:gd name="T18" fmla="*/ 0 w 52"/>
              <a:gd name="T19" fmla="*/ 2147483646 h 64"/>
              <a:gd name="T20" fmla="*/ 2147483646 w 52"/>
              <a:gd name="T21" fmla="*/ 2147483646 h 64"/>
              <a:gd name="T22" fmla="*/ 2147483646 w 52"/>
              <a:gd name="T23" fmla="*/ 2147483646 h 64"/>
              <a:gd name="T24" fmla="*/ 2147483646 w 52"/>
              <a:gd name="T25" fmla="*/ 2147483646 h 64"/>
              <a:gd name="T26" fmla="*/ 2147483646 w 52"/>
              <a:gd name="T27" fmla="*/ 2147483646 h 64"/>
              <a:gd name="T28" fmla="*/ 2147483646 w 52"/>
              <a:gd name="T29" fmla="*/ 2147483646 h 64"/>
              <a:gd name="T30" fmla="*/ 2147483646 w 52"/>
              <a:gd name="T31" fmla="*/ 2147483646 h 64"/>
              <a:gd name="T32" fmla="*/ 2147483646 w 52"/>
              <a:gd name="T33" fmla="*/ 2147483646 h 64"/>
              <a:gd name="T34" fmla="*/ 2147483646 w 52"/>
              <a:gd name="T35" fmla="*/ 2147483646 h 64"/>
              <a:gd name="T36" fmla="*/ 2147483646 w 52"/>
              <a:gd name="T37" fmla="*/ 2147483646 h 64"/>
              <a:gd name="T38" fmla="*/ 2147483646 w 52"/>
              <a:gd name="T39" fmla="*/ 2147483646 h 64"/>
              <a:gd name="T40" fmla="*/ 2147483646 w 52"/>
              <a:gd name="T41" fmla="*/ 2147483646 h 64"/>
              <a:gd name="T42" fmla="*/ 2147483646 w 52"/>
              <a:gd name="T43" fmla="*/ 2147483646 h 64"/>
              <a:gd name="T44" fmla="*/ 2147483646 w 52"/>
              <a:gd name="T45" fmla="*/ 2147483646 h 64"/>
              <a:gd name="T46" fmla="*/ 2147483646 w 52"/>
              <a:gd name="T47" fmla="*/ 2147483646 h 64"/>
              <a:gd name="T48" fmla="*/ 2147483646 w 52"/>
              <a:gd name="T49" fmla="*/ 2147483646 h 64"/>
              <a:gd name="T50" fmla="*/ 2147483646 w 52"/>
              <a:gd name="T51" fmla="*/ 2147483646 h 64"/>
              <a:gd name="T52" fmla="*/ 2147483646 w 52"/>
              <a:gd name="T53" fmla="*/ 2147483646 h 64"/>
              <a:gd name="T54" fmla="*/ 2147483646 w 52"/>
              <a:gd name="T55" fmla="*/ 2147483646 h 64"/>
              <a:gd name="T56" fmla="*/ 2147483646 w 52"/>
              <a:gd name="T57" fmla="*/ 2147483646 h 64"/>
              <a:gd name="T58" fmla="*/ 2147483646 w 52"/>
              <a:gd name="T59" fmla="*/ 2147483646 h 64"/>
              <a:gd name="T60" fmla="*/ 2147483646 w 52"/>
              <a:gd name="T61" fmla="*/ 2147483646 h 64"/>
              <a:gd name="T62" fmla="*/ 2147483646 w 52"/>
              <a:gd name="T63" fmla="*/ 2147483646 h 64"/>
              <a:gd name="T64" fmla="*/ 2147483646 w 52"/>
              <a:gd name="T65" fmla="*/ 2147483646 h 64"/>
              <a:gd name="T66" fmla="*/ 2147483646 w 52"/>
              <a:gd name="T67" fmla="*/ 2147483646 h 64"/>
              <a:gd name="T68" fmla="*/ 2147483646 w 52"/>
              <a:gd name="T69" fmla="*/ 2147483646 h 64"/>
              <a:gd name="T70" fmla="*/ 2147483646 w 52"/>
              <a:gd name="T71" fmla="*/ 0 h 64"/>
              <a:gd name="T72" fmla="*/ 2147483646 w 52"/>
              <a:gd name="T73" fmla="*/ 2147483646 h 64"/>
              <a:gd name="T74" fmla="*/ 2147483646 w 52"/>
              <a:gd name="T75" fmla="*/ 2147483646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3" name="Freeform 313"/>
          <p:cNvSpPr>
            <a:spLocks/>
          </p:cNvSpPr>
          <p:nvPr userDrawn="1"/>
        </p:nvSpPr>
        <p:spPr bwMode="auto">
          <a:xfrm>
            <a:off x="5614301" y="4347548"/>
            <a:ext cx="198967" cy="147637"/>
          </a:xfrm>
          <a:custGeom>
            <a:avLst/>
            <a:gdLst>
              <a:gd name="T0" fmla="*/ 2147483646 w 19"/>
              <a:gd name="T1" fmla="*/ 2147483646 h 19"/>
              <a:gd name="T2" fmla="*/ 2147483646 w 19"/>
              <a:gd name="T3" fmla="*/ 2147483646 h 19"/>
              <a:gd name="T4" fmla="*/ 2147483646 w 19"/>
              <a:gd name="T5" fmla="*/ 2147483646 h 19"/>
              <a:gd name="T6" fmla="*/ 2147483646 w 19"/>
              <a:gd name="T7" fmla="*/ 2147483646 h 19"/>
              <a:gd name="T8" fmla="*/ 2147483646 w 19"/>
              <a:gd name="T9" fmla="*/ 2147483646 h 19"/>
              <a:gd name="T10" fmla="*/ 2147483646 w 19"/>
              <a:gd name="T11" fmla="*/ 2147483646 h 19"/>
              <a:gd name="T12" fmla="*/ 2147483646 w 19"/>
              <a:gd name="T13" fmla="*/ 0 h 19"/>
              <a:gd name="T14" fmla="*/ 2147483646 w 19"/>
              <a:gd name="T15" fmla="*/ 0 h 19"/>
              <a:gd name="T16" fmla="*/ 2147483646 w 19"/>
              <a:gd name="T17" fmla="*/ 0 h 19"/>
              <a:gd name="T18" fmla="*/ 2147483646 w 19"/>
              <a:gd name="T19" fmla="*/ 2147483646 h 19"/>
              <a:gd name="T20" fmla="*/ 2147483646 w 19"/>
              <a:gd name="T21" fmla="*/ 2147483646 h 19"/>
              <a:gd name="T22" fmla="*/ 2147483646 w 19"/>
              <a:gd name="T23" fmla="*/ 2147483646 h 19"/>
              <a:gd name="T24" fmla="*/ 2147483646 w 19"/>
              <a:gd name="T25" fmla="*/ 2147483646 h 19"/>
              <a:gd name="T26" fmla="*/ 0 w 19"/>
              <a:gd name="T27" fmla="*/ 2147483646 h 19"/>
              <a:gd name="T28" fmla="*/ 2147483646 w 19"/>
              <a:gd name="T29" fmla="*/ 2147483646 h 19"/>
              <a:gd name="T30" fmla="*/ 2147483646 w 19"/>
              <a:gd name="T31" fmla="*/ 2147483646 h 19"/>
              <a:gd name="T32" fmla="*/ 2147483646 w 19"/>
              <a:gd name="T33" fmla="*/ 2147483646 h 19"/>
              <a:gd name="T34" fmla="*/ 2147483646 w 19"/>
              <a:gd name="T35" fmla="*/ 2147483646 h 19"/>
              <a:gd name="T36" fmla="*/ 2147483646 w 19"/>
              <a:gd name="T37" fmla="*/ 2147483646 h 19"/>
              <a:gd name="T38" fmla="*/ 2147483646 w 19"/>
              <a:gd name="T39" fmla="*/ 2147483646 h 19"/>
              <a:gd name="T40" fmla="*/ 2147483646 w 19"/>
              <a:gd name="T41" fmla="*/ 2147483646 h 19"/>
              <a:gd name="T42" fmla="*/ 2147483646 w 19"/>
              <a:gd name="T43" fmla="*/ 2147483646 h 19"/>
              <a:gd name="T44" fmla="*/ 2147483646 w 19"/>
              <a:gd name="T45" fmla="*/ 2147483646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4" name="Freeform 314"/>
          <p:cNvSpPr>
            <a:spLocks/>
          </p:cNvSpPr>
          <p:nvPr userDrawn="1"/>
        </p:nvSpPr>
        <p:spPr bwMode="auto">
          <a:xfrm>
            <a:off x="5512689" y="4403109"/>
            <a:ext cx="141817" cy="92075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0 h 12"/>
              <a:gd name="T12" fmla="*/ 2147483646 w 14"/>
              <a:gd name="T13" fmla="*/ 2147483646 h 12"/>
              <a:gd name="T14" fmla="*/ 2147483646 w 14"/>
              <a:gd name="T15" fmla="*/ 2147483646 h 12"/>
              <a:gd name="T16" fmla="*/ 0 w 14"/>
              <a:gd name="T17" fmla="*/ 2147483646 h 12"/>
              <a:gd name="T18" fmla="*/ 2147483646 w 14"/>
              <a:gd name="T19" fmla="*/ 2147483646 h 12"/>
              <a:gd name="T20" fmla="*/ 2147483646 w 14"/>
              <a:gd name="T21" fmla="*/ 2147483646 h 12"/>
              <a:gd name="T22" fmla="*/ 2147483646 w 14"/>
              <a:gd name="T23" fmla="*/ 2147483646 h 12"/>
              <a:gd name="T24" fmla="*/ 2147483646 w 14"/>
              <a:gd name="T25" fmla="*/ 2147483646 h 12"/>
              <a:gd name="T26" fmla="*/ 2147483646 w 14"/>
              <a:gd name="T27" fmla="*/ 2147483646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5" name="Freeform 315"/>
          <p:cNvSpPr>
            <a:spLocks/>
          </p:cNvSpPr>
          <p:nvPr userDrawn="1"/>
        </p:nvSpPr>
        <p:spPr bwMode="auto">
          <a:xfrm>
            <a:off x="5447085" y="4371361"/>
            <a:ext cx="105833" cy="69851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2147483646 w 60"/>
              <a:gd name="T5" fmla="*/ 2147483646 h 54"/>
              <a:gd name="T6" fmla="*/ 2147483646 w 60"/>
              <a:gd name="T7" fmla="*/ 0 h 54"/>
              <a:gd name="T8" fmla="*/ 2147483646 w 60"/>
              <a:gd name="T9" fmla="*/ 0 h 54"/>
              <a:gd name="T10" fmla="*/ 2147483646 w 60"/>
              <a:gd name="T11" fmla="*/ 2147483646 h 54"/>
              <a:gd name="T12" fmla="*/ 0 w 60"/>
              <a:gd name="T13" fmla="*/ 2147483646 h 54"/>
              <a:gd name="T14" fmla="*/ 2147483646 w 60"/>
              <a:gd name="T15" fmla="*/ 2147483646 h 54"/>
              <a:gd name="T16" fmla="*/ 2147483646 w 60"/>
              <a:gd name="T17" fmla="*/ 2147483646 h 54"/>
              <a:gd name="T18" fmla="*/ 2147483646 w 60"/>
              <a:gd name="T19" fmla="*/ 2147483646 h 54"/>
              <a:gd name="T20" fmla="*/ 2147483646 w 60"/>
              <a:gd name="T21" fmla="*/ 2147483646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6" name="Rectangle 316"/>
          <p:cNvSpPr>
            <a:spLocks noChangeArrowheads="1"/>
          </p:cNvSpPr>
          <p:nvPr userDrawn="1"/>
        </p:nvSpPr>
        <p:spPr bwMode="auto">
          <a:xfrm>
            <a:off x="5601601" y="3895112"/>
            <a:ext cx="12700" cy="2381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400"/>
          </a:p>
        </p:txBody>
      </p:sp>
      <p:sp>
        <p:nvSpPr>
          <p:cNvPr id="77" name="Freeform 317"/>
          <p:cNvSpPr>
            <a:spLocks/>
          </p:cNvSpPr>
          <p:nvPr userDrawn="1"/>
        </p:nvSpPr>
        <p:spPr bwMode="auto">
          <a:xfrm>
            <a:off x="5601601" y="3622065"/>
            <a:ext cx="683684" cy="504825"/>
          </a:xfrm>
          <a:custGeom>
            <a:avLst/>
            <a:gdLst>
              <a:gd name="T0" fmla="*/ 2147483646 w 390"/>
              <a:gd name="T1" fmla="*/ 2147483646 h 390"/>
              <a:gd name="T2" fmla="*/ 2147483646 w 390"/>
              <a:gd name="T3" fmla="*/ 2147483646 h 390"/>
              <a:gd name="T4" fmla="*/ 2147483646 w 390"/>
              <a:gd name="T5" fmla="*/ 2147483646 h 390"/>
              <a:gd name="T6" fmla="*/ 2147483646 w 390"/>
              <a:gd name="T7" fmla="*/ 2147483646 h 390"/>
              <a:gd name="T8" fmla="*/ 2147483646 w 390"/>
              <a:gd name="T9" fmla="*/ 2147483646 h 390"/>
              <a:gd name="T10" fmla="*/ 2147483646 w 390"/>
              <a:gd name="T11" fmla="*/ 2147483646 h 390"/>
              <a:gd name="T12" fmla="*/ 2147483646 w 390"/>
              <a:gd name="T13" fmla="*/ 2147483646 h 390"/>
              <a:gd name="T14" fmla="*/ 2147483646 w 390"/>
              <a:gd name="T15" fmla="*/ 2147483646 h 390"/>
              <a:gd name="T16" fmla="*/ 2147483646 w 390"/>
              <a:gd name="T17" fmla="*/ 2147483646 h 390"/>
              <a:gd name="T18" fmla="*/ 2147483646 w 390"/>
              <a:gd name="T19" fmla="*/ 2147483646 h 390"/>
              <a:gd name="T20" fmla="*/ 2147483646 w 390"/>
              <a:gd name="T21" fmla="*/ 2147483646 h 390"/>
              <a:gd name="T22" fmla="*/ 2147483646 w 390"/>
              <a:gd name="T23" fmla="*/ 2147483646 h 390"/>
              <a:gd name="T24" fmla="*/ 2147483646 w 390"/>
              <a:gd name="T25" fmla="*/ 2147483646 h 390"/>
              <a:gd name="T26" fmla="*/ 2147483646 w 390"/>
              <a:gd name="T27" fmla="*/ 2147483646 h 390"/>
              <a:gd name="T28" fmla="*/ 2147483646 w 390"/>
              <a:gd name="T29" fmla="*/ 2147483646 h 390"/>
              <a:gd name="T30" fmla="*/ 2147483646 w 390"/>
              <a:gd name="T31" fmla="*/ 2147483646 h 390"/>
              <a:gd name="T32" fmla="*/ 2147483646 w 390"/>
              <a:gd name="T33" fmla="*/ 2147483646 h 390"/>
              <a:gd name="T34" fmla="*/ 2147483646 w 390"/>
              <a:gd name="T35" fmla="*/ 2147483646 h 390"/>
              <a:gd name="T36" fmla="*/ 2147483646 w 390"/>
              <a:gd name="T37" fmla="*/ 2147483646 h 390"/>
              <a:gd name="T38" fmla="*/ 2147483646 w 390"/>
              <a:gd name="T39" fmla="*/ 2147483646 h 390"/>
              <a:gd name="T40" fmla="*/ 2147483646 w 390"/>
              <a:gd name="T41" fmla="*/ 2147483646 h 390"/>
              <a:gd name="T42" fmla="*/ 2147483646 w 390"/>
              <a:gd name="T43" fmla="*/ 2147483646 h 390"/>
              <a:gd name="T44" fmla="*/ 2147483646 w 390"/>
              <a:gd name="T45" fmla="*/ 2147483646 h 390"/>
              <a:gd name="T46" fmla="*/ 2147483646 w 390"/>
              <a:gd name="T47" fmla="*/ 2147483646 h 390"/>
              <a:gd name="T48" fmla="*/ 2147483646 w 390"/>
              <a:gd name="T49" fmla="*/ 0 h 390"/>
              <a:gd name="T50" fmla="*/ 2147483646 w 390"/>
              <a:gd name="T51" fmla="*/ 2147483646 h 390"/>
              <a:gd name="T52" fmla="*/ 2147483646 w 390"/>
              <a:gd name="T53" fmla="*/ 2147483646 h 390"/>
              <a:gd name="T54" fmla="*/ 2147483646 w 390"/>
              <a:gd name="T55" fmla="*/ 2147483646 h 390"/>
              <a:gd name="T56" fmla="*/ 2147483646 w 390"/>
              <a:gd name="T57" fmla="*/ 2147483646 h 390"/>
              <a:gd name="T58" fmla="*/ 2147483646 w 390"/>
              <a:gd name="T59" fmla="*/ 2147483646 h 390"/>
              <a:gd name="T60" fmla="*/ 2147483646 w 390"/>
              <a:gd name="T61" fmla="*/ 2147483646 h 390"/>
              <a:gd name="T62" fmla="*/ 2147483646 w 390"/>
              <a:gd name="T63" fmla="*/ 2147483646 h 390"/>
              <a:gd name="T64" fmla="*/ 2147483646 w 390"/>
              <a:gd name="T65" fmla="*/ 2147483646 h 390"/>
              <a:gd name="T66" fmla="*/ 2147483646 w 390"/>
              <a:gd name="T67" fmla="*/ 2147483646 h 390"/>
              <a:gd name="T68" fmla="*/ 2147483646 w 390"/>
              <a:gd name="T69" fmla="*/ 2147483646 h 390"/>
              <a:gd name="T70" fmla="*/ 2147483646 w 390"/>
              <a:gd name="T71" fmla="*/ 2147483646 h 390"/>
              <a:gd name="T72" fmla="*/ 2147483646 w 390"/>
              <a:gd name="T73" fmla="*/ 2147483646 h 390"/>
              <a:gd name="T74" fmla="*/ 2147483646 w 390"/>
              <a:gd name="T75" fmla="*/ 2147483646 h 390"/>
              <a:gd name="T76" fmla="*/ 2147483646 w 390"/>
              <a:gd name="T77" fmla="*/ 2147483646 h 390"/>
              <a:gd name="T78" fmla="*/ 0 w 390"/>
              <a:gd name="T79" fmla="*/ 2147483646 h 390"/>
              <a:gd name="T80" fmla="*/ 2147483646 w 390"/>
              <a:gd name="T81" fmla="*/ 2147483646 h 390"/>
              <a:gd name="T82" fmla="*/ 2147483646 w 390"/>
              <a:gd name="T83" fmla="*/ 2147483646 h 390"/>
              <a:gd name="T84" fmla="*/ 2147483646 w 390"/>
              <a:gd name="T85" fmla="*/ 2147483646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8" name="Freeform 318"/>
          <p:cNvSpPr>
            <a:spLocks/>
          </p:cNvSpPr>
          <p:nvPr userDrawn="1"/>
        </p:nvSpPr>
        <p:spPr bwMode="auto">
          <a:xfrm>
            <a:off x="5601601" y="3622065"/>
            <a:ext cx="683684" cy="504825"/>
          </a:xfrm>
          <a:custGeom>
            <a:avLst/>
            <a:gdLst>
              <a:gd name="T0" fmla="*/ 2147483646 w 390"/>
              <a:gd name="T1" fmla="*/ 2147483646 h 390"/>
              <a:gd name="T2" fmla="*/ 2147483646 w 390"/>
              <a:gd name="T3" fmla="*/ 2147483646 h 390"/>
              <a:gd name="T4" fmla="*/ 2147483646 w 390"/>
              <a:gd name="T5" fmla="*/ 2147483646 h 390"/>
              <a:gd name="T6" fmla="*/ 2147483646 w 390"/>
              <a:gd name="T7" fmla="*/ 2147483646 h 390"/>
              <a:gd name="T8" fmla="*/ 2147483646 w 390"/>
              <a:gd name="T9" fmla="*/ 2147483646 h 390"/>
              <a:gd name="T10" fmla="*/ 2147483646 w 390"/>
              <a:gd name="T11" fmla="*/ 2147483646 h 390"/>
              <a:gd name="T12" fmla="*/ 2147483646 w 390"/>
              <a:gd name="T13" fmla="*/ 2147483646 h 390"/>
              <a:gd name="T14" fmla="*/ 2147483646 w 390"/>
              <a:gd name="T15" fmla="*/ 2147483646 h 390"/>
              <a:gd name="T16" fmla="*/ 2147483646 w 390"/>
              <a:gd name="T17" fmla="*/ 2147483646 h 390"/>
              <a:gd name="T18" fmla="*/ 2147483646 w 390"/>
              <a:gd name="T19" fmla="*/ 2147483646 h 390"/>
              <a:gd name="T20" fmla="*/ 2147483646 w 390"/>
              <a:gd name="T21" fmla="*/ 2147483646 h 390"/>
              <a:gd name="T22" fmla="*/ 2147483646 w 390"/>
              <a:gd name="T23" fmla="*/ 2147483646 h 390"/>
              <a:gd name="T24" fmla="*/ 2147483646 w 390"/>
              <a:gd name="T25" fmla="*/ 2147483646 h 390"/>
              <a:gd name="T26" fmla="*/ 2147483646 w 390"/>
              <a:gd name="T27" fmla="*/ 2147483646 h 390"/>
              <a:gd name="T28" fmla="*/ 2147483646 w 390"/>
              <a:gd name="T29" fmla="*/ 2147483646 h 390"/>
              <a:gd name="T30" fmla="*/ 2147483646 w 390"/>
              <a:gd name="T31" fmla="*/ 2147483646 h 390"/>
              <a:gd name="T32" fmla="*/ 2147483646 w 390"/>
              <a:gd name="T33" fmla="*/ 2147483646 h 390"/>
              <a:gd name="T34" fmla="*/ 2147483646 w 390"/>
              <a:gd name="T35" fmla="*/ 2147483646 h 390"/>
              <a:gd name="T36" fmla="*/ 2147483646 w 390"/>
              <a:gd name="T37" fmla="*/ 2147483646 h 390"/>
              <a:gd name="T38" fmla="*/ 2147483646 w 390"/>
              <a:gd name="T39" fmla="*/ 2147483646 h 390"/>
              <a:gd name="T40" fmla="*/ 2147483646 w 390"/>
              <a:gd name="T41" fmla="*/ 2147483646 h 390"/>
              <a:gd name="T42" fmla="*/ 2147483646 w 390"/>
              <a:gd name="T43" fmla="*/ 2147483646 h 390"/>
              <a:gd name="T44" fmla="*/ 2147483646 w 390"/>
              <a:gd name="T45" fmla="*/ 2147483646 h 390"/>
              <a:gd name="T46" fmla="*/ 2147483646 w 390"/>
              <a:gd name="T47" fmla="*/ 2147483646 h 390"/>
              <a:gd name="T48" fmla="*/ 2147483646 w 390"/>
              <a:gd name="T49" fmla="*/ 0 h 390"/>
              <a:gd name="T50" fmla="*/ 2147483646 w 390"/>
              <a:gd name="T51" fmla="*/ 2147483646 h 390"/>
              <a:gd name="T52" fmla="*/ 2147483646 w 390"/>
              <a:gd name="T53" fmla="*/ 2147483646 h 390"/>
              <a:gd name="T54" fmla="*/ 2147483646 w 390"/>
              <a:gd name="T55" fmla="*/ 2147483646 h 390"/>
              <a:gd name="T56" fmla="*/ 2147483646 w 390"/>
              <a:gd name="T57" fmla="*/ 2147483646 h 390"/>
              <a:gd name="T58" fmla="*/ 2147483646 w 390"/>
              <a:gd name="T59" fmla="*/ 2147483646 h 390"/>
              <a:gd name="T60" fmla="*/ 2147483646 w 390"/>
              <a:gd name="T61" fmla="*/ 2147483646 h 390"/>
              <a:gd name="T62" fmla="*/ 2147483646 w 390"/>
              <a:gd name="T63" fmla="*/ 2147483646 h 390"/>
              <a:gd name="T64" fmla="*/ 2147483646 w 390"/>
              <a:gd name="T65" fmla="*/ 2147483646 h 390"/>
              <a:gd name="T66" fmla="*/ 2147483646 w 390"/>
              <a:gd name="T67" fmla="*/ 2147483646 h 390"/>
              <a:gd name="T68" fmla="*/ 2147483646 w 390"/>
              <a:gd name="T69" fmla="*/ 2147483646 h 390"/>
              <a:gd name="T70" fmla="*/ 2147483646 w 390"/>
              <a:gd name="T71" fmla="*/ 2147483646 h 390"/>
              <a:gd name="T72" fmla="*/ 2147483646 w 390"/>
              <a:gd name="T73" fmla="*/ 2147483646 h 390"/>
              <a:gd name="T74" fmla="*/ 2147483646 w 390"/>
              <a:gd name="T75" fmla="*/ 2147483646 h 390"/>
              <a:gd name="T76" fmla="*/ 2147483646 w 390"/>
              <a:gd name="T77" fmla="*/ 2147483646 h 390"/>
              <a:gd name="T78" fmla="*/ 0 w 390"/>
              <a:gd name="T79" fmla="*/ 2147483646 h 390"/>
              <a:gd name="T80" fmla="*/ 2147483646 w 390"/>
              <a:gd name="T81" fmla="*/ 2147483646 h 390"/>
              <a:gd name="T82" fmla="*/ 2147483646 w 390"/>
              <a:gd name="T83" fmla="*/ 2147483646 h 390"/>
              <a:gd name="T84" fmla="*/ 2147483646 w 390"/>
              <a:gd name="T85" fmla="*/ 2147483646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9" name="Freeform 327"/>
          <p:cNvSpPr>
            <a:spLocks/>
          </p:cNvSpPr>
          <p:nvPr userDrawn="1"/>
        </p:nvSpPr>
        <p:spPr bwMode="auto">
          <a:xfrm>
            <a:off x="7548917" y="3612542"/>
            <a:ext cx="33867" cy="17463"/>
          </a:xfrm>
          <a:custGeom>
            <a:avLst/>
            <a:gdLst>
              <a:gd name="T0" fmla="*/ 0 w 18"/>
              <a:gd name="T1" fmla="*/ 0 h 12"/>
              <a:gd name="T2" fmla="*/ 2147483646 w 18"/>
              <a:gd name="T3" fmla="*/ 2147483646 h 12"/>
              <a:gd name="T4" fmla="*/ 2147483646 w 18"/>
              <a:gd name="T5" fmla="*/ 2147483646 h 12"/>
              <a:gd name="T6" fmla="*/ 2147483646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0" name="Freeform 328"/>
          <p:cNvSpPr>
            <a:spLocks/>
          </p:cNvSpPr>
          <p:nvPr userDrawn="1"/>
        </p:nvSpPr>
        <p:spPr bwMode="auto">
          <a:xfrm>
            <a:off x="7500252" y="3574436"/>
            <a:ext cx="19049" cy="23813"/>
          </a:xfrm>
          <a:custGeom>
            <a:avLst/>
            <a:gdLst>
              <a:gd name="T0" fmla="*/ 0 w 12"/>
              <a:gd name="T1" fmla="*/ 0 h 18"/>
              <a:gd name="T2" fmla="*/ 2147483646 w 12"/>
              <a:gd name="T3" fmla="*/ 2147483646 h 18"/>
              <a:gd name="T4" fmla="*/ 2147483646 w 12"/>
              <a:gd name="T5" fmla="*/ 2147483646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1" name="Freeform 334"/>
          <p:cNvSpPr>
            <a:spLocks/>
          </p:cNvSpPr>
          <p:nvPr userDrawn="1"/>
        </p:nvSpPr>
        <p:spPr bwMode="auto">
          <a:xfrm>
            <a:off x="6575249" y="2161555"/>
            <a:ext cx="355600" cy="585788"/>
          </a:xfrm>
          <a:custGeom>
            <a:avLst/>
            <a:gdLst>
              <a:gd name="T0" fmla="*/ 2147483646 w 34"/>
              <a:gd name="T1" fmla="*/ 2147483646 h 75"/>
              <a:gd name="T2" fmla="*/ 2147483646 w 34"/>
              <a:gd name="T3" fmla="*/ 2147483646 h 75"/>
              <a:gd name="T4" fmla="*/ 2147483646 w 34"/>
              <a:gd name="T5" fmla="*/ 2147483646 h 75"/>
              <a:gd name="T6" fmla="*/ 2147483646 w 34"/>
              <a:gd name="T7" fmla="*/ 2147483646 h 75"/>
              <a:gd name="T8" fmla="*/ 2147483646 w 34"/>
              <a:gd name="T9" fmla="*/ 2147483646 h 75"/>
              <a:gd name="T10" fmla="*/ 2147483646 w 34"/>
              <a:gd name="T11" fmla="*/ 2147483646 h 75"/>
              <a:gd name="T12" fmla="*/ 2147483646 w 34"/>
              <a:gd name="T13" fmla="*/ 2147483646 h 75"/>
              <a:gd name="T14" fmla="*/ 2147483646 w 34"/>
              <a:gd name="T15" fmla="*/ 2147483646 h 75"/>
              <a:gd name="T16" fmla="*/ 2147483646 w 34"/>
              <a:gd name="T17" fmla="*/ 2147483646 h 75"/>
              <a:gd name="T18" fmla="*/ 2147483646 w 34"/>
              <a:gd name="T19" fmla="*/ 2147483646 h 75"/>
              <a:gd name="T20" fmla="*/ 2147483646 w 34"/>
              <a:gd name="T21" fmla="*/ 2147483646 h 75"/>
              <a:gd name="T22" fmla="*/ 2147483646 w 34"/>
              <a:gd name="T23" fmla="*/ 2147483646 h 75"/>
              <a:gd name="T24" fmla="*/ 2147483646 w 34"/>
              <a:gd name="T25" fmla="*/ 2147483646 h 75"/>
              <a:gd name="T26" fmla="*/ 2147483646 w 34"/>
              <a:gd name="T27" fmla="*/ 2147483646 h 75"/>
              <a:gd name="T28" fmla="*/ 2147483646 w 34"/>
              <a:gd name="T29" fmla="*/ 2147483646 h 75"/>
              <a:gd name="T30" fmla="*/ 2147483646 w 34"/>
              <a:gd name="T31" fmla="*/ 2147483646 h 75"/>
              <a:gd name="T32" fmla="*/ 2147483646 w 34"/>
              <a:gd name="T33" fmla="*/ 2147483646 h 75"/>
              <a:gd name="T34" fmla="*/ 2147483646 w 34"/>
              <a:gd name="T35" fmla="*/ 2147483646 h 75"/>
              <a:gd name="T36" fmla="*/ 2147483646 w 34"/>
              <a:gd name="T37" fmla="*/ 2147483646 h 75"/>
              <a:gd name="T38" fmla="*/ 2147483646 w 34"/>
              <a:gd name="T39" fmla="*/ 2147483646 h 75"/>
              <a:gd name="T40" fmla="*/ 2147483646 w 34"/>
              <a:gd name="T41" fmla="*/ 2147483646 h 75"/>
              <a:gd name="T42" fmla="*/ 2147483646 w 34"/>
              <a:gd name="T43" fmla="*/ 0 h 75"/>
              <a:gd name="T44" fmla="*/ 2147483646 w 34"/>
              <a:gd name="T45" fmla="*/ 2147483646 h 75"/>
              <a:gd name="T46" fmla="*/ 2147483646 w 34"/>
              <a:gd name="T47" fmla="*/ 2147483646 h 75"/>
              <a:gd name="T48" fmla="*/ 2147483646 w 34"/>
              <a:gd name="T49" fmla="*/ 2147483646 h 75"/>
              <a:gd name="T50" fmla="*/ 2147483646 w 34"/>
              <a:gd name="T51" fmla="*/ 2147483646 h 75"/>
              <a:gd name="T52" fmla="*/ 2147483646 w 34"/>
              <a:gd name="T53" fmla="*/ 2147483646 h 75"/>
              <a:gd name="T54" fmla="*/ 2147483646 w 34"/>
              <a:gd name="T55" fmla="*/ 2147483646 h 75"/>
              <a:gd name="T56" fmla="*/ 2147483646 w 34"/>
              <a:gd name="T57" fmla="*/ 2147483646 h 75"/>
              <a:gd name="T58" fmla="*/ 2147483646 w 34"/>
              <a:gd name="T59" fmla="*/ 2147483646 h 75"/>
              <a:gd name="T60" fmla="*/ 2147483646 w 34"/>
              <a:gd name="T61" fmla="*/ 2147483646 h 75"/>
              <a:gd name="T62" fmla="*/ 2147483646 w 34"/>
              <a:gd name="T63" fmla="*/ 2147483646 h 75"/>
              <a:gd name="T64" fmla="*/ 0 w 34"/>
              <a:gd name="T65" fmla="*/ 2147483646 h 75"/>
              <a:gd name="T66" fmla="*/ 2147483646 w 34"/>
              <a:gd name="T67" fmla="*/ 2147483646 h 75"/>
              <a:gd name="T68" fmla="*/ 2147483646 w 34"/>
              <a:gd name="T69" fmla="*/ 2147483646 h 75"/>
              <a:gd name="T70" fmla="*/ 2147483646 w 34"/>
              <a:gd name="T71" fmla="*/ 2147483646 h 75"/>
              <a:gd name="T72" fmla="*/ 2147483646 w 34"/>
              <a:gd name="T73" fmla="*/ 2147483646 h 75"/>
              <a:gd name="T74" fmla="*/ 2147483646 w 34"/>
              <a:gd name="T75" fmla="*/ 2147483646 h 75"/>
              <a:gd name="T76" fmla="*/ 2147483646 w 34"/>
              <a:gd name="T77" fmla="*/ 2147483646 h 75"/>
              <a:gd name="T78" fmla="*/ 2147483646 w 34"/>
              <a:gd name="T79" fmla="*/ 2147483646 h 75"/>
              <a:gd name="T80" fmla="*/ 2147483646 w 34"/>
              <a:gd name="T81" fmla="*/ 2147483646 h 75"/>
              <a:gd name="T82" fmla="*/ 2147483646 w 34"/>
              <a:gd name="T83" fmla="*/ 2147483646 h 75"/>
              <a:gd name="T84" fmla="*/ 2147483646 w 34"/>
              <a:gd name="T85" fmla="*/ 2147483646 h 75"/>
              <a:gd name="T86" fmla="*/ 2147483646 w 34"/>
              <a:gd name="T87" fmla="*/ 2147483646 h 75"/>
              <a:gd name="T88" fmla="*/ 2147483646 w 34"/>
              <a:gd name="T89" fmla="*/ 2147483646 h 75"/>
              <a:gd name="T90" fmla="*/ 2147483646 w 34"/>
              <a:gd name="T91" fmla="*/ 2147483646 h 75"/>
              <a:gd name="T92" fmla="*/ 2147483646 w 34"/>
              <a:gd name="T93" fmla="*/ 2147483646 h 75"/>
              <a:gd name="T94" fmla="*/ 2147483646 w 34"/>
              <a:gd name="T95" fmla="*/ 2147483646 h 75"/>
              <a:gd name="T96" fmla="*/ 2147483646 w 34"/>
              <a:gd name="T97" fmla="*/ 2147483646 h 75"/>
              <a:gd name="T98" fmla="*/ 2147483646 w 34"/>
              <a:gd name="T99" fmla="*/ 2147483646 h 75"/>
              <a:gd name="T100" fmla="*/ 2147483646 w 34"/>
              <a:gd name="T101" fmla="*/ 2147483646 h 75"/>
              <a:gd name="T102" fmla="*/ 2147483646 w 34"/>
              <a:gd name="T103" fmla="*/ 2147483646 h 75"/>
              <a:gd name="T104" fmla="*/ 2147483646 w 34"/>
              <a:gd name="T105" fmla="*/ 2147483646 h 75"/>
              <a:gd name="T106" fmla="*/ 2147483646 w 34"/>
              <a:gd name="T107" fmla="*/ 2147483646 h 75"/>
              <a:gd name="T108" fmla="*/ 2147483646 w 34"/>
              <a:gd name="T109" fmla="*/ 2147483646 h 75"/>
              <a:gd name="T110" fmla="*/ 2147483646 w 34"/>
              <a:gd name="T111" fmla="*/ 2147483646 h 75"/>
              <a:gd name="T112" fmla="*/ 2147483646 w 34"/>
              <a:gd name="T113" fmla="*/ 2147483646 h 75"/>
              <a:gd name="T114" fmla="*/ 2147483646 w 34"/>
              <a:gd name="T115" fmla="*/ 2147483646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2" name="Freeform 335"/>
          <p:cNvSpPr>
            <a:spLocks/>
          </p:cNvSpPr>
          <p:nvPr userDrawn="1"/>
        </p:nvSpPr>
        <p:spPr bwMode="auto">
          <a:xfrm>
            <a:off x="6941450" y="3090254"/>
            <a:ext cx="21167" cy="7937"/>
          </a:xfrm>
          <a:custGeom>
            <a:avLst/>
            <a:gdLst>
              <a:gd name="T0" fmla="*/ 2147483646 w 12"/>
              <a:gd name="T1" fmla="*/ 2147483646 h 6"/>
              <a:gd name="T2" fmla="*/ 0 w 12"/>
              <a:gd name="T3" fmla="*/ 0 h 6"/>
              <a:gd name="T4" fmla="*/ 0 w 12"/>
              <a:gd name="T5" fmla="*/ 2147483646 h 6"/>
              <a:gd name="T6" fmla="*/ 2147483646 w 12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3" name="Freeform 336"/>
          <p:cNvSpPr>
            <a:spLocks/>
          </p:cNvSpPr>
          <p:nvPr userDrawn="1"/>
        </p:nvSpPr>
        <p:spPr bwMode="auto">
          <a:xfrm>
            <a:off x="6805985" y="1504336"/>
            <a:ext cx="5056716" cy="2030413"/>
          </a:xfrm>
          <a:custGeom>
            <a:avLst/>
            <a:gdLst>
              <a:gd name="T0" fmla="*/ 2147483646 w 483"/>
              <a:gd name="T1" fmla="*/ 2147483646 h 260"/>
              <a:gd name="T2" fmla="*/ 2147483646 w 483"/>
              <a:gd name="T3" fmla="*/ 2147483646 h 260"/>
              <a:gd name="T4" fmla="*/ 2147483646 w 483"/>
              <a:gd name="T5" fmla="*/ 2147483646 h 260"/>
              <a:gd name="T6" fmla="*/ 2147483646 w 483"/>
              <a:gd name="T7" fmla="*/ 2147483646 h 260"/>
              <a:gd name="T8" fmla="*/ 2147483646 w 483"/>
              <a:gd name="T9" fmla="*/ 2147483646 h 260"/>
              <a:gd name="T10" fmla="*/ 2147483646 w 483"/>
              <a:gd name="T11" fmla="*/ 2147483646 h 260"/>
              <a:gd name="T12" fmla="*/ 2147483646 w 483"/>
              <a:gd name="T13" fmla="*/ 2147483646 h 260"/>
              <a:gd name="T14" fmla="*/ 2147483646 w 483"/>
              <a:gd name="T15" fmla="*/ 2147483646 h 260"/>
              <a:gd name="T16" fmla="*/ 2147483646 w 483"/>
              <a:gd name="T17" fmla="*/ 2147483646 h 260"/>
              <a:gd name="T18" fmla="*/ 2147483646 w 483"/>
              <a:gd name="T19" fmla="*/ 2147483646 h 260"/>
              <a:gd name="T20" fmla="*/ 2147483646 w 483"/>
              <a:gd name="T21" fmla="*/ 2147483646 h 260"/>
              <a:gd name="T22" fmla="*/ 2147483646 w 483"/>
              <a:gd name="T23" fmla="*/ 2147483646 h 260"/>
              <a:gd name="T24" fmla="*/ 2147483646 w 483"/>
              <a:gd name="T25" fmla="*/ 2147483646 h 260"/>
              <a:gd name="T26" fmla="*/ 2147483646 w 483"/>
              <a:gd name="T27" fmla="*/ 2147483646 h 260"/>
              <a:gd name="T28" fmla="*/ 2147483646 w 483"/>
              <a:gd name="T29" fmla="*/ 2147483646 h 260"/>
              <a:gd name="T30" fmla="*/ 2147483646 w 483"/>
              <a:gd name="T31" fmla="*/ 2147483646 h 260"/>
              <a:gd name="T32" fmla="*/ 2147483646 w 483"/>
              <a:gd name="T33" fmla="*/ 2147483646 h 260"/>
              <a:gd name="T34" fmla="*/ 2147483646 w 483"/>
              <a:gd name="T35" fmla="*/ 2147483646 h 260"/>
              <a:gd name="T36" fmla="*/ 2147483646 w 483"/>
              <a:gd name="T37" fmla="*/ 2147483646 h 260"/>
              <a:gd name="T38" fmla="*/ 2147483646 w 483"/>
              <a:gd name="T39" fmla="*/ 2147483646 h 260"/>
              <a:gd name="T40" fmla="*/ 2147483646 w 483"/>
              <a:gd name="T41" fmla="*/ 2147483646 h 260"/>
              <a:gd name="T42" fmla="*/ 2147483646 w 483"/>
              <a:gd name="T43" fmla="*/ 2147483646 h 260"/>
              <a:gd name="T44" fmla="*/ 2147483646 w 483"/>
              <a:gd name="T45" fmla="*/ 2147483646 h 260"/>
              <a:gd name="T46" fmla="*/ 2147483646 w 483"/>
              <a:gd name="T47" fmla="*/ 2147483646 h 260"/>
              <a:gd name="T48" fmla="*/ 2147483646 w 483"/>
              <a:gd name="T49" fmla="*/ 2147483646 h 260"/>
              <a:gd name="T50" fmla="*/ 2147483646 w 483"/>
              <a:gd name="T51" fmla="*/ 2147483646 h 260"/>
              <a:gd name="T52" fmla="*/ 2147483646 w 483"/>
              <a:gd name="T53" fmla="*/ 2147483646 h 260"/>
              <a:gd name="T54" fmla="*/ 2147483646 w 483"/>
              <a:gd name="T55" fmla="*/ 2147483646 h 260"/>
              <a:gd name="T56" fmla="*/ 2147483646 w 483"/>
              <a:gd name="T57" fmla="*/ 2147483646 h 260"/>
              <a:gd name="T58" fmla="*/ 2147483646 w 483"/>
              <a:gd name="T59" fmla="*/ 2147483646 h 260"/>
              <a:gd name="T60" fmla="*/ 2147483646 w 483"/>
              <a:gd name="T61" fmla="*/ 2147483646 h 260"/>
              <a:gd name="T62" fmla="*/ 2147483646 w 483"/>
              <a:gd name="T63" fmla="*/ 2147483646 h 260"/>
              <a:gd name="T64" fmla="*/ 2147483646 w 483"/>
              <a:gd name="T65" fmla="*/ 2147483646 h 260"/>
              <a:gd name="T66" fmla="*/ 2147483646 w 483"/>
              <a:gd name="T67" fmla="*/ 2147483646 h 260"/>
              <a:gd name="T68" fmla="*/ 2147483646 w 483"/>
              <a:gd name="T69" fmla="*/ 2147483646 h 260"/>
              <a:gd name="T70" fmla="*/ 2147483646 w 483"/>
              <a:gd name="T71" fmla="*/ 2147483646 h 260"/>
              <a:gd name="T72" fmla="*/ 2147483646 w 483"/>
              <a:gd name="T73" fmla="*/ 2147483646 h 260"/>
              <a:gd name="T74" fmla="*/ 2147483646 w 483"/>
              <a:gd name="T75" fmla="*/ 2147483646 h 260"/>
              <a:gd name="T76" fmla="*/ 2147483646 w 483"/>
              <a:gd name="T77" fmla="*/ 2147483646 h 260"/>
              <a:gd name="T78" fmla="*/ 2147483646 w 483"/>
              <a:gd name="T79" fmla="*/ 2147483646 h 260"/>
              <a:gd name="T80" fmla="*/ 2147483646 w 483"/>
              <a:gd name="T81" fmla="*/ 2147483646 h 260"/>
              <a:gd name="T82" fmla="*/ 2147483646 w 483"/>
              <a:gd name="T83" fmla="*/ 2147483646 h 260"/>
              <a:gd name="T84" fmla="*/ 2147483646 w 483"/>
              <a:gd name="T85" fmla="*/ 2147483646 h 260"/>
              <a:gd name="T86" fmla="*/ 2147483646 w 483"/>
              <a:gd name="T87" fmla="*/ 2147483646 h 260"/>
              <a:gd name="T88" fmla="*/ 2147483646 w 483"/>
              <a:gd name="T89" fmla="*/ 2147483646 h 260"/>
              <a:gd name="T90" fmla="*/ 2147483646 w 483"/>
              <a:gd name="T91" fmla="*/ 2147483646 h 260"/>
              <a:gd name="T92" fmla="*/ 2147483646 w 483"/>
              <a:gd name="T93" fmla="*/ 2147483646 h 260"/>
              <a:gd name="T94" fmla="*/ 2147483646 w 483"/>
              <a:gd name="T95" fmla="*/ 2147483646 h 260"/>
              <a:gd name="T96" fmla="*/ 2147483646 w 483"/>
              <a:gd name="T97" fmla="*/ 2147483646 h 260"/>
              <a:gd name="T98" fmla="*/ 2147483646 w 483"/>
              <a:gd name="T99" fmla="*/ 2147483646 h 260"/>
              <a:gd name="T100" fmla="*/ 2147483646 w 483"/>
              <a:gd name="T101" fmla="*/ 2147483646 h 260"/>
              <a:gd name="T102" fmla="*/ 2147483646 w 483"/>
              <a:gd name="T103" fmla="*/ 2147483646 h 260"/>
              <a:gd name="T104" fmla="*/ 2147483646 w 483"/>
              <a:gd name="T105" fmla="*/ 2147483646 h 260"/>
              <a:gd name="T106" fmla="*/ 2147483646 w 483"/>
              <a:gd name="T107" fmla="*/ 2147483646 h 260"/>
              <a:gd name="T108" fmla="*/ 2147483646 w 483"/>
              <a:gd name="T109" fmla="*/ 2147483646 h 260"/>
              <a:gd name="T110" fmla="*/ 2147483646 w 483"/>
              <a:gd name="T111" fmla="*/ 2147483646 h 260"/>
              <a:gd name="T112" fmla="*/ 2147483646 w 483"/>
              <a:gd name="T113" fmla="*/ 2147483646 h 260"/>
              <a:gd name="T114" fmla="*/ 2147483646 w 483"/>
              <a:gd name="T115" fmla="*/ 2147483646 h 260"/>
              <a:gd name="T116" fmla="*/ 2147483646 w 483"/>
              <a:gd name="T117" fmla="*/ 2147483646 h 260"/>
              <a:gd name="T118" fmla="*/ 2147483646 w 483"/>
              <a:gd name="T119" fmla="*/ 2147483646 h 260"/>
              <a:gd name="T120" fmla="*/ 2147483646 w 483"/>
              <a:gd name="T121" fmla="*/ 2147483646 h 260"/>
              <a:gd name="T122" fmla="*/ 2147483646 w 483"/>
              <a:gd name="T123" fmla="*/ 2147483646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4" name="Freeform 337"/>
          <p:cNvSpPr>
            <a:spLocks/>
          </p:cNvSpPr>
          <p:nvPr userDrawn="1"/>
        </p:nvSpPr>
        <p:spPr bwMode="auto">
          <a:xfrm>
            <a:off x="7582784" y="3622058"/>
            <a:ext cx="95251" cy="7939"/>
          </a:xfrm>
          <a:custGeom>
            <a:avLst/>
            <a:gdLst>
              <a:gd name="T0" fmla="*/ 2147483646 w 54"/>
              <a:gd name="T1" fmla="*/ 2147483646 h 6"/>
              <a:gd name="T2" fmla="*/ 2147483646 w 54"/>
              <a:gd name="T3" fmla="*/ 2147483646 h 6"/>
              <a:gd name="T4" fmla="*/ 2147483646 w 54"/>
              <a:gd name="T5" fmla="*/ 0 h 6"/>
              <a:gd name="T6" fmla="*/ 0 w 54"/>
              <a:gd name="T7" fmla="*/ 2147483646 h 6"/>
              <a:gd name="T8" fmla="*/ 2147483646 w 54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5" name="Freeform 338"/>
          <p:cNvSpPr>
            <a:spLocks/>
          </p:cNvSpPr>
          <p:nvPr userDrawn="1"/>
        </p:nvSpPr>
        <p:spPr bwMode="auto">
          <a:xfrm>
            <a:off x="7436750" y="2964836"/>
            <a:ext cx="1348316" cy="709613"/>
          </a:xfrm>
          <a:custGeom>
            <a:avLst/>
            <a:gdLst>
              <a:gd name="T0" fmla="*/ 2147483646 w 129"/>
              <a:gd name="T1" fmla="*/ 2147483646 h 91"/>
              <a:gd name="T2" fmla="*/ 2147483646 w 129"/>
              <a:gd name="T3" fmla="*/ 2147483646 h 91"/>
              <a:gd name="T4" fmla="*/ 2147483646 w 129"/>
              <a:gd name="T5" fmla="*/ 2147483646 h 91"/>
              <a:gd name="T6" fmla="*/ 2147483646 w 129"/>
              <a:gd name="T7" fmla="*/ 2147483646 h 91"/>
              <a:gd name="T8" fmla="*/ 2147483646 w 129"/>
              <a:gd name="T9" fmla="*/ 2147483646 h 91"/>
              <a:gd name="T10" fmla="*/ 2147483646 w 129"/>
              <a:gd name="T11" fmla="*/ 2147483646 h 91"/>
              <a:gd name="T12" fmla="*/ 2147483646 w 129"/>
              <a:gd name="T13" fmla="*/ 2147483646 h 91"/>
              <a:gd name="T14" fmla="*/ 2147483646 w 129"/>
              <a:gd name="T15" fmla="*/ 2147483646 h 91"/>
              <a:gd name="T16" fmla="*/ 2147483646 w 129"/>
              <a:gd name="T17" fmla="*/ 2147483646 h 91"/>
              <a:gd name="T18" fmla="*/ 2147483646 w 129"/>
              <a:gd name="T19" fmla="*/ 2147483646 h 91"/>
              <a:gd name="T20" fmla="*/ 2147483646 w 129"/>
              <a:gd name="T21" fmla="*/ 2147483646 h 91"/>
              <a:gd name="T22" fmla="*/ 2147483646 w 129"/>
              <a:gd name="T23" fmla="*/ 2147483646 h 91"/>
              <a:gd name="T24" fmla="*/ 2147483646 w 129"/>
              <a:gd name="T25" fmla="*/ 2147483646 h 91"/>
              <a:gd name="T26" fmla="*/ 2147483646 w 129"/>
              <a:gd name="T27" fmla="*/ 2147483646 h 91"/>
              <a:gd name="T28" fmla="*/ 2147483646 w 129"/>
              <a:gd name="T29" fmla="*/ 2147483646 h 91"/>
              <a:gd name="T30" fmla="*/ 0 w 129"/>
              <a:gd name="T31" fmla="*/ 2147483646 h 91"/>
              <a:gd name="T32" fmla="*/ 2147483646 w 129"/>
              <a:gd name="T33" fmla="*/ 2147483646 h 91"/>
              <a:gd name="T34" fmla="*/ 2147483646 w 129"/>
              <a:gd name="T35" fmla="*/ 2147483646 h 91"/>
              <a:gd name="T36" fmla="*/ 2147483646 w 129"/>
              <a:gd name="T37" fmla="*/ 2147483646 h 91"/>
              <a:gd name="T38" fmla="*/ 2147483646 w 129"/>
              <a:gd name="T39" fmla="*/ 2147483646 h 91"/>
              <a:gd name="T40" fmla="*/ 2147483646 w 129"/>
              <a:gd name="T41" fmla="*/ 2147483646 h 91"/>
              <a:gd name="T42" fmla="*/ 2147483646 w 129"/>
              <a:gd name="T43" fmla="*/ 2147483646 h 91"/>
              <a:gd name="T44" fmla="*/ 2147483646 w 129"/>
              <a:gd name="T45" fmla="*/ 2147483646 h 91"/>
              <a:gd name="T46" fmla="*/ 2147483646 w 129"/>
              <a:gd name="T47" fmla="*/ 2147483646 h 91"/>
              <a:gd name="T48" fmla="*/ 2147483646 w 129"/>
              <a:gd name="T49" fmla="*/ 2147483646 h 91"/>
              <a:gd name="T50" fmla="*/ 2147483646 w 129"/>
              <a:gd name="T51" fmla="*/ 2147483646 h 91"/>
              <a:gd name="T52" fmla="*/ 2147483646 w 129"/>
              <a:gd name="T53" fmla="*/ 2147483646 h 91"/>
              <a:gd name="T54" fmla="*/ 2147483646 w 129"/>
              <a:gd name="T55" fmla="*/ 2147483646 h 91"/>
              <a:gd name="T56" fmla="*/ 2147483646 w 129"/>
              <a:gd name="T57" fmla="*/ 2147483646 h 91"/>
              <a:gd name="T58" fmla="*/ 2147483646 w 129"/>
              <a:gd name="T59" fmla="*/ 2147483646 h 91"/>
              <a:gd name="T60" fmla="*/ 2147483646 w 129"/>
              <a:gd name="T61" fmla="*/ 2147483646 h 91"/>
              <a:gd name="T62" fmla="*/ 2147483646 w 129"/>
              <a:gd name="T63" fmla="*/ 2147483646 h 91"/>
              <a:gd name="T64" fmla="*/ 2147483646 w 129"/>
              <a:gd name="T65" fmla="*/ 2147483646 h 91"/>
              <a:gd name="T66" fmla="*/ 2147483646 w 129"/>
              <a:gd name="T67" fmla="*/ 2147483646 h 91"/>
              <a:gd name="T68" fmla="*/ 2147483646 w 129"/>
              <a:gd name="T69" fmla="*/ 2147483646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6" name="Freeform 339"/>
          <p:cNvSpPr>
            <a:spLocks/>
          </p:cNvSpPr>
          <p:nvPr userDrawn="1"/>
        </p:nvSpPr>
        <p:spPr bwMode="auto">
          <a:xfrm>
            <a:off x="7519287" y="3598252"/>
            <a:ext cx="29633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6 h 12"/>
              <a:gd name="T4" fmla="*/ 2147483646 w 18"/>
              <a:gd name="T5" fmla="*/ 2147483646 h 12"/>
              <a:gd name="T6" fmla="*/ 2147483646 w 18"/>
              <a:gd name="T7" fmla="*/ 2147483646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7" name="Rectangle 340"/>
          <p:cNvSpPr>
            <a:spLocks noChangeArrowheads="1"/>
          </p:cNvSpPr>
          <p:nvPr userDrawn="1"/>
        </p:nvSpPr>
        <p:spPr bwMode="auto">
          <a:xfrm>
            <a:off x="6429218" y="3229949"/>
            <a:ext cx="12700" cy="15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400"/>
          </a:p>
        </p:txBody>
      </p:sp>
      <p:sp>
        <p:nvSpPr>
          <p:cNvPr id="88" name="Freeform 347"/>
          <p:cNvSpPr>
            <a:spLocks/>
          </p:cNvSpPr>
          <p:nvPr userDrawn="1"/>
        </p:nvSpPr>
        <p:spPr bwMode="auto">
          <a:xfrm>
            <a:off x="6046084" y="2074249"/>
            <a:ext cx="865717" cy="766763"/>
          </a:xfrm>
          <a:custGeom>
            <a:avLst/>
            <a:gdLst>
              <a:gd name="T0" fmla="*/ 2147483646 w 83"/>
              <a:gd name="T1" fmla="*/ 2147483646 h 98"/>
              <a:gd name="T2" fmla="*/ 2147483646 w 83"/>
              <a:gd name="T3" fmla="*/ 2147483646 h 98"/>
              <a:gd name="T4" fmla="*/ 2147483646 w 83"/>
              <a:gd name="T5" fmla="*/ 2147483646 h 98"/>
              <a:gd name="T6" fmla="*/ 2147483646 w 83"/>
              <a:gd name="T7" fmla="*/ 2147483646 h 98"/>
              <a:gd name="T8" fmla="*/ 2147483646 w 83"/>
              <a:gd name="T9" fmla="*/ 2147483646 h 98"/>
              <a:gd name="T10" fmla="*/ 2147483646 w 83"/>
              <a:gd name="T11" fmla="*/ 2147483646 h 98"/>
              <a:gd name="T12" fmla="*/ 2147483646 w 83"/>
              <a:gd name="T13" fmla="*/ 2147483646 h 98"/>
              <a:gd name="T14" fmla="*/ 2147483646 w 83"/>
              <a:gd name="T15" fmla="*/ 2147483646 h 98"/>
              <a:gd name="T16" fmla="*/ 2147483646 w 83"/>
              <a:gd name="T17" fmla="*/ 2147483646 h 98"/>
              <a:gd name="T18" fmla="*/ 2147483646 w 83"/>
              <a:gd name="T19" fmla="*/ 2147483646 h 98"/>
              <a:gd name="T20" fmla="*/ 2147483646 w 83"/>
              <a:gd name="T21" fmla="*/ 2147483646 h 98"/>
              <a:gd name="T22" fmla="*/ 2147483646 w 83"/>
              <a:gd name="T23" fmla="*/ 2147483646 h 98"/>
              <a:gd name="T24" fmla="*/ 2147483646 w 83"/>
              <a:gd name="T25" fmla="*/ 2147483646 h 98"/>
              <a:gd name="T26" fmla="*/ 2147483646 w 83"/>
              <a:gd name="T27" fmla="*/ 2147483646 h 98"/>
              <a:gd name="T28" fmla="*/ 2147483646 w 83"/>
              <a:gd name="T29" fmla="*/ 2147483646 h 98"/>
              <a:gd name="T30" fmla="*/ 2147483646 w 83"/>
              <a:gd name="T31" fmla="*/ 2147483646 h 98"/>
              <a:gd name="T32" fmla="*/ 2147483646 w 83"/>
              <a:gd name="T33" fmla="*/ 2147483646 h 98"/>
              <a:gd name="T34" fmla="*/ 2147483646 w 83"/>
              <a:gd name="T35" fmla="*/ 2147483646 h 98"/>
              <a:gd name="T36" fmla="*/ 2147483646 w 83"/>
              <a:gd name="T37" fmla="*/ 2147483646 h 98"/>
              <a:gd name="T38" fmla="*/ 2147483646 w 83"/>
              <a:gd name="T39" fmla="*/ 2147483646 h 98"/>
              <a:gd name="T40" fmla="*/ 2147483646 w 83"/>
              <a:gd name="T41" fmla="*/ 2147483646 h 98"/>
              <a:gd name="T42" fmla="*/ 2147483646 w 83"/>
              <a:gd name="T43" fmla="*/ 2147483646 h 98"/>
              <a:gd name="T44" fmla="*/ 2147483646 w 83"/>
              <a:gd name="T45" fmla="*/ 2147483646 h 98"/>
              <a:gd name="T46" fmla="*/ 2147483646 w 83"/>
              <a:gd name="T47" fmla="*/ 2147483646 h 98"/>
              <a:gd name="T48" fmla="*/ 2147483646 w 83"/>
              <a:gd name="T49" fmla="*/ 2147483646 h 98"/>
              <a:gd name="T50" fmla="*/ 2147483646 w 83"/>
              <a:gd name="T51" fmla="*/ 0 h 98"/>
              <a:gd name="T52" fmla="*/ 2147483646 w 83"/>
              <a:gd name="T53" fmla="*/ 2147483646 h 98"/>
              <a:gd name="T54" fmla="*/ 2147483646 w 83"/>
              <a:gd name="T55" fmla="*/ 2147483646 h 98"/>
              <a:gd name="T56" fmla="*/ 2147483646 w 83"/>
              <a:gd name="T57" fmla="*/ 2147483646 h 98"/>
              <a:gd name="T58" fmla="*/ 2147483646 w 83"/>
              <a:gd name="T59" fmla="*/ 2147483646 h 98"/>
              <a:gd name="T60" fmla="*/ 2147483646 w 83"/>
              <a:gd name="T61" fmla="*/ 2147483646 h 98"/>
              <a:gd name="T62" fmla="*/ 2147483646 w 83"/>
              <a:gd name="T63" fmla="*/ 2147483646 h 98"/>
              <a:gd name="T64" fmla="*/ 2147483646 w 83"/>
              <a:gd name="T65" fmla="*/ 2147483646 h 98"/>
              <a:gd name="T66" fmla="*/ 2147483646 w 83"/>
              <a:gd name="T67" fmla="*/ 2147483646 h 98"/>
              <a:gd name="T68" fmla="*/ 2147483646 w 83"/>
              <a:gd name="T69" fmla="*/ 2147483646 h 98"/>
              <a:gd name="T70" fmla="*/ 2147483646 w 83"/>
              <a:gd name="T71" fmla="*/ 2147483646 h 98"/>
              <a:gd name="T72" fmla="*/ 2147483646 w 83"/>
              <a:gd name="T73" fmla="*/ 2147483646 h 98"/>
              <a:gd name="T74" fmla="*/ 2147483646 w 83"/>
              <a:gd name="T75" fmla="*/ 2147483646 h 98"/>
              <a:gd name="T76" fmla="*/ 2147483646 w 83"/>
              <a:gd name="T77" fmla="*/ 2147483646 h 98"/>
              <a:gd name="T78" fmla="*/ 2147483646 w 83"/>
              <a:gd name="T79" fmla="*/ 2147483646 h 98"/>
              <a:gd name="T80" fmla="*/ 2147483646 w 83"/>
              <a:gd name="T81" fmla="*/ 2147483646 h 98"/>
              <a:gd name="T82" fmla="*/ 2147483646 w 83"/>
              <a:gd name="T83" fmla="*/ 2147483646 h 98"/>
              <a:gd name="T84" fmla="*/ 2147483646 w 83"/>
              <a:gd name="T85" fmla="*/ 2147483646 h 98"/>
              <a:gd name="T86" fmla="*/ 2147483646 w 83"/>
              <a:gd name="T87" fmla="*/ 2147483646 h 98"/>
              <a:gd name="T88" fmla="*/ 2147483646 w 83"/>
              <a:gd name="T89" fmla="*/ 2147483646 h 98"/>
              <a:gd name="T90" fmla="*/ 2147483646 w 83"/>
              <a:gd name="T91" fmla="*/ 2147483646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9" name="Freeform 348"/>
          <p:cNvSpPr>
            <a:spLocks/>
          </p:cNvSpPr>
          <p:nvPr userDrawn="1"/>
        </p:nvSpPr>
        <p:spPr bwMode="auto">
          <a:xfrm>
            <a:off x="6253534" y="2223478"/>
            <a:ext cx="427567" cy="733425"/>
          </a:xfrm>
          <a:custGeom>
            <a:avLst/>
            <a:gdLst>
              <a:gd name="T0" fmla="*/ 2147483646 w 10000"/>
              <a:gd name="T1" fmla="*/ 2147483646 h 9895"/>
              <a:gd name="T2" fmla="*/ 2147483646 w 10000"/>
              <a:gd name="T3" fmla="*/ 2147483646 h 9895"/>
              <a:gd name="T4" fmla="*/ 2147483646 w 10000"/>
              <a:gd name="T5" fmla="*/ 2147483646 h 9895"/>
              <a:gd name="T6" fmla="*/ 2147483646 w 10000"/>
              <a:gd name="T7" fmla="*/ 2147483646 h 9895"/>
              <a:gd name="T8" fmla="*/ 2147483646 w 10000"/>
              <a:gd name="T9" fmla="*/ 0 h 9895"/>
              <a:gd name="T10" fmla="*/ 2147483646 w 10000"/>
              <a:gd name="T11" fmla="*/ 2147483646 h 9895"/>
              <a:gd name="T12" fmla="*/ 2147483646 w 10000"/>
              <a:gd name="T13" fmla="*/ 2147483646 h 9895"/>
              <a:gd name="T14" fmla="*/ 2147483646 w 10000"/>
              <a:gd name="T15" fmla="*/ 2147483646 h 9895"/>
              <a:gd name="T16" fmla="*/ 2147483646 w 10000"/>
              <a:gd name="T17" fmla="*/ 2147483646 h 9895"/>
              <a:gd name="T18" fmla="*/ 2147483646 w 10000"/>
              <a:gd name="T19" fmla="*/ 2147483646 h 9895"/>
              <a:gd name="T20" fmla="*/ 2147483646 w 10000"/>
              <a:gd name="T21" fmla="*/ 2147483646 h 9895"/>
              <a:gd name="T22" fmla="*/ 2147483646 w 10000"/>
              <a:gd name="T23" fmla="*/ 2147483646 h 9895"/>
              <a:gd name="T24" fmla="*/ 2147483646 w 10000"/>
              <a:gd name="T25" fmla="*/ 2147483646 h 9895"/>
              <a:gd name="T26" fmla="*/ 1547059788 w 10000"/>
              <a:gd name="T27" fmla="*/ 2147483646 h 9895"/>
              <a:gd name="T28" fmla="*/ 1032076903 w 10000"/>
              <a:gd name="T29" fmla="*/ 2147483646 h 9895"/>
              <a:gd name="T30" fmla="*/ 1032076903 w 10000"/>
              <a:gd name="T31" fmla="*/ 2147483646 h 9895"/>
              <a:gd name="T32" fmla="*/ 1032076903 w 10000"/>
              <a:gd name="T33" fmla="*/ 2147483646 h 9895"/>
              <a:gd name="T34" fmla="*/ 1032076903 w 10000"/>
              <a:gd name="T35" fmla="*/ 2147483646 h 9895"/>
              <a:gd name="T36" fmla="*/ 258002502 w 10000"/>
              <a:gd name="T37" fmla="*/ 2147483646 h 9895"/>
              <a:gd name="T38" fmla="*/ 516037938 w 10000"/>
              <a:gd name="T39" fmla="*/ 2147483646 h 9895"/>
              <a:gd name="T40" fmla="*/ 1839950288 w 10000"/>
              <a:gd name="T41" fmla="*/ 2147483646 h 9895"/>
              <a:gd name="T42" fmla="*/ 2018679268 w 10000"/>
              <a:gd name="T43" fmla="*/ 2147483646 h 9895"/>
              <a:gd name="T44" fmla="*/ 2147483646 w 10000"/>
              <a:gd name="T45" fmla="*/ 2147483646 h 9895"/>
              <a:gd name="T46" fmla="*/ 2147483646 w 10000"/>
              <a:gd name="T47" fmla="*/ 2147483646 h 9895"/>
              <a:gd name="T48" fmla="*/ 2147483646 w 10000"/>
              <a:gd name="T49" fmla="*/ 2147483646 h 9895"/>
              <a:gd name="T50" fmla="*/ 2147483646 w 10000"/>
              <a:gd name="T51" fmla="*/ 2147483646 h 9895"/>
              <a:gd name="T52" fmla="*/ 2147483646 w 10000"/>
              <a:gd name="T53" fmla="*/ 2147483646 h 9895"/>
              <a:gd name="T54" fmla="*/ 2147483646 w 10000"/>
              <a:gd name="T55" fmla="*/ 2147483646 h 9895"/>
              <a:gd name="T56" fmla="*/ 2147483646 w 10000"/>
              <a:gd name="T57" fmla="*/ 2147483646 h 9895"/>
              <a:gd name="T58" fmla="*/ 2147483646 w 10000"/>
              <a:gd name="T59" fmla="*/ 2147483646 h 9895"/>
              <a:gd name="T60" fmla="*/ 2147483646 w 10000"/>
              <a:gd name="T61" fmla="*/ 2147483646 h 9895"/>
              <a:gd name="T62" fmla="*/ 2147483646 w 10000"/>
              <a:gd name="T63" fmla="*/ 2147483646 h 9895"/>
              <a:gd name="T64" fmla="*/ 2147483646 w 10000"/>
              <a:gd name="T65" fmla="*/ 2147483646 h 9895"/>
              <a:gd name="T66" fmla="*/ 2147483646 w 10000"/>
              <a:gd name="T67" fmla="*/ 2147483646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0" name="Freeform 349"/>
          <p:cNvSpPr>
            <a:spLocks/>
          </p:cNvSpPr>
          <p:nvPr userDrawn="1"/>
        </p:nvSpPr>
        <p:spPr bwMode="auto">
          <a:xfrm>
            <a:off x="6619718" y="3090254"/>
            <a:ext cx="594783" cy="287337"/>
          </a:xfrm>
          <a:custGeom>
            <a:avLst/>
            <a:gdLst>
              <a:gd name="T0" fmla="*/ 2147483646 w 57"/>
              <a:gd name="T1" fmla="*/ 2147483646 h 37"/>
              <a:gd name="T2" fmla="*/ 2147483646 w 57"/>
              <a:gd name="T3" fmla="*/ 2147483646 h 37"/>
              <a:gd name="T4" fmla="*/ 2147483646 w 57"/>
              <a:gd name="T5" fmla="*/ 2147483646 h 37"/>
              <a:gd name="T6" fmla="*/ 2147483646 w 57"/>
              <a:gd name="T7" fmla="*/ 2147483646 h 37"/>
              <a:gd name="T8" fmla="*/ 2147483646 w 57"/>
              <a:gd name="T9" fmla="*/ 2147483646 h 37"/>
              <a:gd name="T10" fmla="*/ 2147483646 w 57"/>
              <a:gd name="T11" fmla="*/ 2147483646 h 37"/>
              <a:gd name="T12" fmla="*/ 2147483646 w 57"/>
              <a:gd name="T13" fmla="*/ 2147483646 h 37"/>
              <a:gd name="T14" fmla="*/ 2147483646 w 57"/>
              <a:gd name="T15" fmla="*/ 2147483646 h 37"/>
              <a:gd name="T16" fmla="*/ 2147483646 w 57"/>
              <a:gd name="T17" fmla="*/ 2147483646 h 37"/>
              <a:gd name="T18" fmla="*/ 2147483646 w 57"/>
              <a:gd name="T19" fmla="*/ 2147483646 h 37"/>
              <a:gd name="T20" fmla="*/ 2147483646 w 57"/>
              <a:gd name="T21" fmla="*/ 2147483646 h 37"/>
              <a:gd name="T22" fmla="*/ 2147483646 w 57"/>
              <a:gd name="T23" fmla="*/ 0 h 37"/>
              <a:gd name="T24" fmla="*/ 2147483646 w 57"/>
              <a:gd name="T25" fmla="*/ 0 h 37"/>
              <a:gd name="T26" fmla="*/ 2147483646 w 57"/>
              <a:gd name="T27" fmla="*/ 2147483646 h 37"/>
              <a:gd name="T28" fmla="*/ 2147483646 w 57"/>
              <a:gd name="T29" fmla="*/ 2147483646 h 37"/>
              <a:gd name="T30" fmla="*/ 2147483646 w 57"/>
              <a:gd name="T31" fmla="*/ 2147483646 h 37"/>
              <a:gd name="T32" fmla="*/ 2147483646 w 57"/>
              <a:gd name="T33" fmla="*/ 2147483646 h 37"/>
              <a:gd name="T34" fmla="*/ 2147483646 w 57"/>
              <a:gd name="T35" fmla="*/ 2147483646 h 37"/>
              <a:gd name="T36" fmla="*/ 2147483646 w 57"/>
              <a:gd name="T37" fmla="*/ 2147483646 h 37"/>
              <a:gd name="T38" fmla="*/ 2147483646 w 57"/>
              <a:gd name="T39" fmla="*/ 2147483646 h 37"/>
              <a:gd name="T40" fmla="*/ 2147483646 w 57"/>
              <a:gd name="T41" fmla="*/ 2147483646 h 37"/>
              <a:gd name="T42" fmla="*/ 2147483646 w 57"/>
              <a:gd name="T43" fmla="*/ 2147483646 h 37"/>
              <a:gd name="T44" fmla="*/ 0 w 57"/>
              <a:gd name="T45" fmla="*/ 2147483646 h 37"/>
              <a:gd name="T46" fmla="*/ 0 w 57"/>
              <a:gd name="T47" fmla="*/ 2147483646 h 37"/>
              <a:gd name="T48" fmla="*/ 2147483646 w 57"/>
              <a:gd name="T49" fmla="*/ 2147483646 h 37"/>
              <a:gd name="T50" fmla="*/ 2147483646 w 57"/>
              <a:gd name="T51" fmla="*/ 2147483646 h 37"/>
              <a:gd name="T52" fmla="*/ 2147483646 w 57"/>
              <a:gd name="T53" fmla="*/ 2147483646 h 37"/>
              <a:gd name="T54" fmla="*/ 2147483646 w 57"/>
              <a:gd name="T55" fmla="*/ 2147483646 h 37"/>
              <a:gd name="T56" fmla="*/ 2147483646 w 57"/>
              <a:gd name="T57" fmla="*/ 2147483646 h 37"/>
              <a:gd name="T58" fmla="*/ 2147483646 w 57"/>
              <a:gd name="T59" fmla="*/ 2147483646 h 37"/>
              <a:gd name="T60" fmla="*/ 2147483646 w 57"/>
              <a:gd name="T61" fmla="*/ 2147483646 h 37"/>
              <a:gd name="T62" fmla="*/ 2147483646 w 57"/>
              <a:gd name="T63" fmla="*/ 2147483646 h 37"/>
              <a:gd name="T64" fmla="*/ 2147483646 w 57"/>
              <a:gd name="T65" fmla="*/ 2147483646 h 37"/>
              <a:gd name="T66" fmla="*/ 2147483646 w 57"/>
              <a:gd name="T67" fmla="*/ 2147483646 h 37"/>
              <a:gd name="T68" fmla="*/ 2147483646 w 57"/>
              <a:gd name="T69" fmla="*/ 2147483646 h 37"/>
              <a:gd name="T70" fmla="*/ 2147483646 w 57"/>
              <a:gd name="T71" fmla="*/ 2147483646 h 37"/>
              <a:gd name="T72" fmla="*/ 2147483646 w 57"/>
              <a:gd name="T73" fmla="*/ 2147483646 h 37"/>
              <a:gd name="T74" fmla="*/ 2147483646 w 57"/>
              <a:gd name="T75" fmla="*/ 2147483646 h 37"/>
              <a:gd name="T76" fmla="*/ 2147483646 w 57"/>
              <a:gd name="T77" fmla="*/ 2147483646 h 37"/>
              <a:gd name="T78" fmla="*/ 2147483646 w 57"/>
              <a:gd name="T79" fmla="*/ 2147483646 h 37"/>
              <a:gd name="T80" fmla="*/ 2147483646 w 57"/>
              <a:gd name="T81" fmla="*/ 2147483646 h 37"/>
              <a:gd name="T82" fmla="*/ 2147483646 w 57"/>
              <a:gd name="T83" fmla="*/ 2147483646 h 37"/>
              <a:gd name="T84" fmla="*/ 2147483646 w 57"/>
              <a:gd name="T85" fmla="*/ 2147483646 h 37"/>
              <a:gd name="T86" fmla="*/ 2147483646 w 57"/>
              <a:gd name="T87" fmla="*/ 2147483646 h 37"/>
              <a:gd name="T88" fmla="*/ 2147483646 w 57"/>
              <a:gd name="T89" fmla="*/ 2147483646 h 37"/>
              <a:gd name="T90" fmla="*/ 2147483646 w 57"/>
              <a:gd name="T91" fmla="*/ 2147483646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1" name="Freeform 350"/>
          <p:cNvSpPr>
            <a:spLocks/>
          </p:cNvSpPr>
          <p:nvPr userDrawn="1"/>
        </p:nvSpPr>
        <p:spPr bwMode="auto">
          <a:xfrm>
            <a:off x="6962601" y="3090249"/>
            <a:ext cx="74083" cy="30163"/>
          </a:xfrm>
          <a:custGeom>
            <a:avLst/>
            <a:gdLst>
              <a:gd name="T0" fmla="*/ 2147483646 w 42"/>
              <a:gd name="T1" fmla="*/ 2147483646 h 24"/>
              <a:gd name="T2" fmla="*/ 2147483646 w 42"/>
              <a:gd name="T3" fmla="*/ 0 h 24"/>
              <a:gd name="T4" fmla="*/ 0 w 42"/>
              <a:gd name="T5" fmla="*/ 2147483646 h 24"/>
              <a:gd name="T6" fmla="*/ 2147483646 w 42"/>
              <a:gd name="T7" fmla="*/ 2147483646 h 24"/>
              <a:gd name="T8" fmla="*/ 2147483646 w 42"/>
              <a:gd name="T9" fmla="*/ 2147483646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2" name="Freeform 359"/>
          <p:cNvSpPr>
            <a:spLocks/>
          </p:cNvSpPr>
          <p:nvPr userDrawn="1"/>
        </p:nvSpPr>
        <p:spPr bwMode="auto">
          <a:xfrm>
            <a:off x="6545616" y="2964842"/>
            <a:ext cx="103717" cy="47625"/>
          </a:xfrm>
          <a:custGeom>
            <a:avLst/>
            <a:gdLst>
              <a:gd name="T0" fmla="*/ 2147483646 w 60"/>
              <a:gd name="T1" fmla="*/ 2147483646 h 36"/>
              <a:gd name="T2" fmla="*/ 2147483646 w 60"/>
              <a:gd name="T3" fmla="*/ 2147483646 h 36"/>
              <a:gd name="T4" fmla="*/ 2147483646 w 60"/>
              <a:gd name="T5" fmla="*/ 2147483646 h 36"/>
              <a:gd name="T6" fmla="*/ 2147483646 w 60"/>
              <a:gd name="T7" fmla="*/ 2147483646 h 36"/>
              <a:gd name="T8" fmla="*/ 2147483646 w 60"/>
              <a:gd name="T9" fmla="*/ 0 h 36"/>
              <a:gd name="T10" fmla="*/ 2147483646 w 60"/>
              <a:gd name="T11" fmla="*/ 0 h 36"/>
              <a:gd name="T12" fmla="*/ 2147483646 w 60"/>
              <a:gd name="T13" fmla="*/ 2147483646 h 36"/>
              <a:gd name="T14" fmla="*/ 0 w 60"/>
              <a:gd name="T15" fmla="*/ 2147483646 h 36"/>
              <a:gd name="T16" fmla="*/ 2147483646 w 60"/>
              <a:gd name="T17" fmla="*/ 2147483646 h 36"/>
              <a:gd name="T18" fmla="*/ 2147483646 w 60"/>
              <a:gd name="T19" fmla="*/ 214748364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3" name="Freeform 360"/>
          <p:cNvSpPr>
            <a:spLocks/>
          </p:cNvSpPr>
          <p:nvPr userDrawn="1"/>
        </p:nvSpPr>
        <p:spPr bwMode="auto">
          <a:xfrm>
            <a:off x="6357252" y="2988655"/>
            <a:ext cx="323849" cy="217487"/>
          </a:xfrm>
          <a:custGeom>
            <a:avLst/>
            <a:gdLst>
              <a:gd name="T0" fmla="*/ 2147483646 w 31"/>
              <a:gd name="T1" fmla="*/ 2147483646 h 28"/>
              <a:gd name="T2" fmla="*/ 2147483646 w 31"/>
              <a:gd name="T3" fmla="*/ 2147483646 h 28"/>
              <a:gd name="T4" fmla="*/ 2147483646 w 31"/>
              <a:gd name="T5" fmla="*/ 2147483646 h 28"/>
              <a:gd name="T6" fmla="*/ 2147483646 w 31"/>
              <a:gd name="T7" fmla="*/ 2147483646 h 28"/>
              <a:gd name="T8" fmla="*/ 2147483646 w 31"/>
              <a:gd name="T9" fmla="*/ 2147483646 h 28"/>
              <a:gd name="T10" fmla="*/ 2147483646 w 31"/>
              <a:gd name="T11" fmla="*/ 2147483646 h 28"/>
              <a:gd name="T12" fmla="*/ 2147483646 w 31"/>
              <a:gd name="T13" fmla="*/ 2147483646 h 28"/>
              <a:gd name="T14" fmla="*/ 2147483646 w 31"/>
              <a:gd name="T15" fmla="*/ 2147483646 h 28"/>
              <a:gd name="T16" fmla="*/ 2147483646 w 31"/>
              <a:gd name="T17" fmla="*/ 2147483646 h 28"/>
              <a:gd name="T18" fmla="*/ 2147483646 w 31"/>
              <a:gd name="T19" fmla="*/ 2147483646 h 28"/>
              <a:gd name="T20" fmla="*/ 2147483646 w 31"/>
              <a:gd name="T21" fmla="*/ 2147483646 h 28"/>
              <a:gd name="T22" fmla="*/ 2147483646 w 31"/>
              <a:gd name="T23" fmla="*/ 2147483646 h 28"/>
              <a:gd name="T24" fmla="*/ 2147483646 w 31"/>
              <a:gd name="T25" fmla="*/ 2147483646 h 28"/>
              <a:gd name="T26" fmla="*/ 2147483646 w 31"/>
              <a:gd name="T27" fmla="*/ 2147483646 h 28"/>
              <a:gd name="T28" fmla="*/ 2147483646 w 31"/>
              <a:gd name="T29" fmla="*/ 2147483646 h 28"/>
              <a:gd name="T30" fmla="*/ 2147483646 w 31"/>
              <a:gd name="T31" fmla="*/ 2147483646 h 28"/>
              <a:gd name="T32" fmla="*/ 2147483646 w 31"/>
              <a:gd name="T33" fmla="*/ 2147483646 h 28"/>
              <a:gd name="T34" fmla="*/ 2147483646 w 31"/>
              <a:gd name="T35" fmla="*/ 2147483646 h 28"/>
              <a:gd name="T36" fmla="*/ 2147483646 w 31"/>
              <a:gd name="T37" fmla="*/ 2147483646 h 28"/>
              <a:gd name="T38" fmla="*/ 2147483646 w 31"/>
              <a:gd name="T39" fmla="*/ 2147483646 h 28"/>
              <a:gd name="T40" fmla="*/ 2147483646 w 31"/>
              <a:gd name="T41" fmla="*/ 2147483646 h 28"/>
              <a:gd name="T42" fmla="*/ 2147483646 w 31"/>
              <a:gd name="T43" fmla="*/ 2147483646 h 28"/>
              <a:gd name="T44" fmla="*/ 2147483646 w 31"/>
              <a:gd name="T45" fmla="*/ 2147483646 h 28"/>
              <a:gd name="T46" fmla="*/ 2147483646 w 31"/>
              <a:gd name="T47" fmla="*/ 0 h 28"/>
              <a:gd name="T48" fmla="*/ 2147483646 w 31"/>
              <a:gd name="T49" fmla="*/ 2147483646 h 28"/>
              <a:gd name="T50" fmla="*/ 2147483646 w 31"/>
              <a:gd name="T51" fmla="*/ 2147483646 h 28"/>
              <a:gd name="T52" fmla="*/ 2147483646 w 31"/>
              <a:gd name="T53" fmla="*/ 0 h 28"/>
              <a:gd name="T54" fmla="*/ 2147483646 w 31"/>
              <a:gd name="T55" fmla="*/ 0 h 28"/>
              <a:gd name="T56" fmla="*/ 2147483646 w 31"/>
              <a:gd name="T57" fmla="*/ 2147483646 h 28"/>
              <a:gd name="T58" fmla="*/ 2147483646 w 31"/>
              <a:gd name="T59" fmla="*/ 2147483646 h 28"/>
              <a:gd name="T60" fmla="*/ 0 w 31"/>
              <a:gd name="T61" fmla="*/ 2147483646 h 28"/>
              <a:gd name="T62" fmla="*/ 0 w 31"/>
              <a:gd name="T63" fmla="*/ 2147483646 h 28"/>
              <a:gd name="T64" fmla="*/ 2147483646 w 31"/>
              <a:gd name="T65" fmla="*/ 2147483646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4" name="Freeform 364"/>
          <p:cNvSpPr>
            <a:spLocks/>
          </p:cNvSpPr>
          <p:nvPr userDrawn="1"/>
        </p:nvSpPr>
        <p:spPr bwMode="auto">
          <a:xfrm>
            <a:off x="5895800" y="4010993"/>
            <a:ext cx="524933" cy="290512"/>
          </a:xfrm>
          <a:custGeom>
            <a:avLst/>
            <a:gdLst>
              <a:gd name="T0" fmla="*/ 2147483646 w 300"/>
              <a:gd name="T1" fmla="*/ 2147483646 h 223"/>
              <a:gd name="T2" fmla="*/ 2147483646 w 300"/>
              <a:gd name="T3" fmla="*/ 2147483646 h 223"/>
              <a:gd name="T4" fmla="*/ 2147483646 w 300"/>
              <a:gd name="T5" fmla="*/ 2147483646 h 223"/>
              <a:gd name="T6" fmla="*/ 2147483646 w 300"/>
              <a:gd name="T7" fmla="*/ 2147483646 h 223"/>
              <a:gd name="T8" fmla="*/ 2147483646 w 300"/>
              <a:gd name="T9" fmla="*/ 2147483646 h 223"/>
              <a:gd name="T10" fmla="*/ 2147483646 w 300"/>
              <a:gd name="T11" fmla="*/ 2147483646 h 223"/>
              <a:gd name="T12" fmla="*/ 2147483646 w 300"/>
              <a:gd name="T13" fmla="*/ 2147483646 h 223"/>
              <a:gd name="T14" fmla="*/ 2147483646 w 300"/>
              <a:gd name="T15" fmla="*/ 2147483646 h 223"/>
              <a:gd name="T16" fmla="*/ 2147483646 w 300"/>
              <a:gd name="T17" fmla="*/ 2147483646 h 223"/>
              <a:gd name="T18" fmla="*/ 2147483646 w 300"/>
              <a:gd name="T19" fmla="*/ 2147483646 h 223"/>
              <a:gd name="T20" fmla="*/ 2147483646 w 300"/>
              <a:gd name="T21" fmla="*/ 2147483646 h 223"/>
              <a:gd name="T22" fmla="*/ 2147483646 w 300"/>
              <a:gd name="T23" fmla="*/ 2147483646 h 223"/>
              <a:gd name="T24" fmla="*/ 2147483646 w 300"/>
              <a:gd name="T25" fmla="*/ 2147483646 h 223"/>
              <a:gd name="T26" fmla="*/ 2147483646 w 300"/>
              <a:gd name="T27" fmla="*/ 2147483646 h 223"/>
              <a:gd name="T28" fmla="*/ 2147483646 w 300"/>
              <a:gd name="T29" fmla="*/ 2147483646 h 223"/>
              <a:gd name="T30" fmla="*/ 2147483646 w 300"/>
              <a:gd name="T31" fmla="*/ 0 h 223"/>
              <a:gd name="T32" fmla="*/ 2147483646 w 300"/>
              <a:gd name="T33" fmla="*/ 2147483646 h 223"/>
              <a:gd name="T34" fmla="*/ 2147483646 w 300"/>
              <a:gd name="T35" fmla="*/ 2147483646 h 223"/>
              <a:gd name="T36" fmla="*/ 2147483646 w 300"/>
              <a:gd name="T37" fmla="*/ 2147483646 h 223"/>
              <a:gd name="T38" fmla="*/ 2147483646 w 300"/>
              <a:gd name="T39" fmla="*/ 2147483646 h 223"/>
              <a:gd name="T40" fmla="*/ 2147483646 w 300"/>
              <a:gd name="T41" fmla="*/ 2147483646 h 223"/>
              <a:gd name="T42" fmla="*/ 2147483646 w 300"/>
              <a:gd name="T43" fmla="*/ 2147483646 h 223"/>
              <a:gd name="T44" fmla="*/ 0 w 300"/>
              <a:gd name="T45" fmla="*/ 2147483646 h 223"/>
              <a:gd name="T46" fmla="*/ 2147483646 w 300"/>
              <a:gd name="T47" fmla="*/ 2147483646 h 223"/>
              <a:gd name="T48" fmla="*/ 2147483646 w 300"/>
              <a:gd name="T49" fmla="*/ 2147483646 h 223"/>
              <a:gd name="T50" fmla="*/ 2147483646 w 300"/>
              <a:gd name="T51" fmla="*/ 2147483646 h 223"/>
              <a:gd name="T52" fmla="*/ 2147483646 w 300"/>
              <a:gd name="T53" fmla="*/ 2147483646 h 223"/>
              <a:gd name="T54" fmla="*/ 2147483646 w 300"/>
              <a:gd name="T55" fmla="*/ 2147483646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5" name="Freeform 365"/>
          <p:cNvSpPr>
            <a:spLocks/>
          </p:cNvSpPr>
          <p:nvPr userDrawn="1"/>
        </p:nvSpPr>
        <p:spPr bwMode="auto">
          <a:xfrm>
            <a:off x="5895800" y="4010993"/>
            <a:ext cx="524933" cy="290512"/>
          </a:xfrm>
          <a:custGeom>
            <a:avLst/>
            <a:gdLst>
              <a:gd name="T0" fmla="*/ 2147483646 w 300"/>
              <a:gd name="T1" fmla="*/ 2147483646 h 223"/>
              <a:gd name="T2" fmla="*/ 2147483646 w 300"/>
              <a:gd name="T3" fmla="*/ 2147483646 h 223"/>
              <a:gd name="T4" fmla="*/ 2147483646 w 300"/>
              <a:gd name="T5" fmla="*/ 2147483646 h 223"/>
              <a:gd name="T6" fmla="*/ 2147483646 w 300"/>
              <a:gd name="T7" fmla="*/ 2147483646 h 223"/>
              <a:gd name="T8" fmla="*/ 2147483646 w 300"/>
              <a:gd name="T9" fmla="*/ 2147483646 h 223"/>
              <a:gd name="T10" fmla="*/ 2147483646 w 300"/>
              <a:gd name="T11" fmla="*/ 2147483646 h 223"/>
              <a:gd name="T12" fmla="*/ 2147483646 w 300"/>
              <a:gd name="T13" fmla="*/ 2147483646 h 223"/>
              <a:gd name="T14" fmla="*/ 2147483646 w 300"/>
              <a:gd name="T15" fmla="*/ 2147483646 h 223"/>
              <a:gd name="T16" fmla="*/ 2147483646 w 300"/>
              <a:gd name="T17" fmla="*/ 2147483646 h 223"/>
              <a:gd name="T18" fmla="*/ 2147483646 w 300"/>
              <a:gd name="T19" fmla="*/ 2147483646 h 223"/>
              <a:gd name="T20" fmla="*/ 2147483646 w 300"/>
              <a:gd name="T21" fmla="*/ 2147483646 h 223"/>
              <a:gd name="T22" fmla="*/ 2147483646 w 300"/>
              <a:gd name="T23" fmla="*/ 2147483646 h 223"/>
              <a:gd name="T24" fmla="*/ 2147483646 w 300"/>
              <a:gd name="T25" fmla="*/ 2147483646 h 223"/>
              <a:gd name="T26" fmla="*/ 2147483646 w 300"/>
              <a:gd name="T27" fmla="*/ 2147483646 h 223"/>
              <a:gd name="T28" fmla="*/ 2147483646 w 300"/>
              <a:gd name="T29" fmla="*/ 2147483646 h 223"/>
              <a:gd name="T30" fmla="*/ 2147483646 w 300"/>
              <a:gd name="T31" fmla="*/ 0 h 223"/>
              <a:gd name="T32" fmla="*/ 2147483646 w 300"/>
              <a:gd name="T33" fmla="*/ 2147483646 h 223"/>
              <a:gd name="T34" fmla="*/ 2147483646 w 300"/>
              <a:gd name="T35" fmla="*/ 2147483646 h 223"/>
              <a:gd name="T36" fmla="*/ 2147483646 w 300"/>
              <a:gd name="T37" fmla="*/ 2147483646 h 223"/>
              <a:gd name="T38" fmla="*/ 2147483646 w 300"/>
              <a:gd name="T39" fmla="*/ 2147483646 h 223"/>
              <a:gd name="T40" fmla="*/ 2147483646 w 300"/>
              <a:gd name="T41" fmla="*/ 2147483646 h 223"/>
              <a:gd name="T42" fmla="*/ 2147483646 w 300"/>
              <a:gd name="T43" fmla="*/ 2147483646 h 223"/>
              <a:gd name="T44" fmla="*/ 0 w 300"/>
              <a:gd name="T45" fmla="*/ 2147483646 h 223"/>
              <a:gd name="T46" fmla="*/ 2147483646 w 300"/>
              <a:gd name="T47" fmla="*/ 2147483646 h 223"/>
              <a:gd name="T48" fmla="*/ 2147483646 w 300"/>
              <a:gd name="T49" fmla="*/ 2147483646 h 223"/>
              <a:gd name="T50" fmla="*/ 2147483646 w 300"/>
              <a:gd name="T51" fmla="*/ 2147483646 h 223"/>
              <a:gd name="T52" fmla="*/ 2147483646 w 300"/>
              <a:gd name="T53" fmla="*/ 2147483646 h 223"/>
              <a:gd name="T54" fmla="*/ 2147483646 w 300"/>
              <a:gd name="T55" fmla="*/ 2147483646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6" name="Freeform 366"/>
          <p:cNvSpPr>
            <a:spLocks/>
          </p:cNvSpPr>
          <p:nvPr userDrawn="1"/>
        </p:nvSpPr>
        <p:spPr bwMode="auto">
          <a:xfrm>
            <a:off x="5489418" y="3971314"/>
            <a:ext cx="543983" cy="384175"/>
          </a:xfrm>
          <a:custGeom>
            <a:avLst/>
            <a:gdLst>
              <a:gd name="T0" fmla="*/ 2147483646 w 52"/>
              <a:gd name="T1" fmla="*/ 2147483646 h 49"/>
              <a:gd name="T2" fmla="*/ 2147483646 w 52"/>
              <a:gd name="T3" fmla="*/ 2147483646 h 49"/>
              <a:gd name="T4" fmla="*/ 2147483646 w 52"/>
              <a:gd name="T5" fmla="*/ 2147483646 h 49"/>
              <a:gd name="T6" fmla="*/ 2147483646 w 52"/>
              <a:gd name="T7" fmla="*/ 2147483646 h 49"/>
              <a:gd name="T8" fmla="*/ 2147483646 w 52"/>
              <a:gd name="T9" fmla="*/ 2147483646 h 49"/>
              <a:gd name="T10" fmla="*/ 2147483646 w 52"/>
              <a:gd name="T11" fmla="*/ 2147483646 h 49"/>
              <a:gd name="T12" fmla="*/ 2147483646 w 52"/>
              <a:gd name="T13" fmla="*/ 2147483646 h 49"/>
              <a:gd name="T14" fmla="*/ 2147483646 w 52"/>
              <a:gd name="T15" fmla="*/ 2147483646 h 49"/>
              <a:gd name="T16" fmla="*/ 2147483646 w 52"/>
              <a:gd name="T17" fmla="*/ 2147483646 h 49"/>
              <a:gd name="T18" fmla="*/ 2147483646 w 52"/>
              <a:gd name="T19" fmla="*/ 2147483646 h 49"/>
              <a:gd name="T20" fmla="*/ 2147483646 w 52"/>
              <a:gd name="T21" fmla="*/ 2147483646 h 49"/>
              <a:gd name="T22" fmla="*/ 2147483646 w 52"/>
              <a:gd name="T23" fmla="*/ 0 h 49"/>
              <a:gd name="T24" fmla="*/ 2147483646 w 52"/>
              <a:gd name="T25" fmla="*/ 0 h 49"/>
              <a:gd name="T26" fmla="*/ 2147483646 w 52"/>
              <a:gd name="T27" fmla="*/ 2147483646 h 49"/>
              <a:gd name="T28" fmla="*/ 2147483646 w 52"/>
              <a:gd name="T29" fmla="*/ 2147483646 h 49"/>
              <a:gd name="T30" fmla="*/ 2147483646 w 52"/>
              <a:gd name="T31" fmla="*/ 2147483646 h 49"/>
              <a:gd name="T32" fmla="*/ 2147483646 w 52"/>
              <a:gd name="T33" fmla="*/ 2147483646 h 49"/>
              <a:gd name="T34" fmla="*/ 2147483646 w 52"/>
              <a:gd name="T35" fmla="*/ 2147483646 h 49"/>
              <a:gd name="T36" fmla="*/ 2147483646 w 52"/>
              <a:gd name="T37" fmla="*/ 2147483646 h 49"/>
              <a:gd name="T38" fmla="*/ 0 w 52"/>
              <a:gd name="T39" fmla="*/ 2147483646 h 49"/>
              <a:gd name="T40" fmla="*/ 0 w 52"/>
              <a:gd name="T41" fmla="*/ 2147483646 h 49"/>
              <a:gd name="T42" fmla="*/ 2147483646 w 52"/>
              <a:gd name="T43" fmla="*/ 2147483646 h 49"/>
              <a:gd name="T44" fmla="*/ 2147483646 w 52"/>
              <a:gd name="T45" fmla="*/ 2147483646 h 49"/>
              <a:gd name="T46" fmla="*/ 2147483646 w 52"/>
              <a:gd name="T47" fmla="*/ 2147483646 h 49"/>
              <a:gd name="T48" fmla="*/ 2147483646 w 52"/>
              <a:gd name="T49" fmla="*/ 2147483646 h 49"/>
              <a:gd name="T50" fmla="*/ 2147483646 w 52"/>
              <a:gd name="T51" fmla="*/ 2147483646 h 49"/>
              <a:gd name="T52" fmla="*/ 2147483646 w 52"/>
              <a:gd name="T53" fmla="*/ 2147483646 h 49"/>
              <a:gd name="T54" fmla="*/ 2147483646 w 52"/>
              <a:gd name="T55" fmla="*/ 2147483646 h 49"/>
              <a:gd name="T56" fmla="*/ 2147483646 w 52"/>
              <a:gd name="T57" fmla="*/ 2147483646 h 49"/>
              <a:gd name="T58" fmla="*/ 2147483646 w 52"/>
              <a:gd name="T59" fmla="*/ 2147483646 h 49"/>
              <a:gd name="T60" fmla="*/ 2147483646 w 52"/>
              <a:gd name="T61" fmla="*/ 2147483646 h 49"/>
              <a:gd name="T62" fmla="*/ 2147483646 w 52"/>
              <a:gd name="T63" fmla="*/ 2147483646 h 49"/>
              <a:gd name="T64" fmla="*/ 2147483646 w 52"/>
              <a:gd name="T65" fmla="*/ 2147483646 h 49"/>
              <a:gd name="T66" fmla="*/ 2147483646 w 52"/>
              <a:gd name="T67" fmla="*/ 2147483646 h 49"/>
              <a:gd name="T68" fmla="*/ 2147483646 w 52"/>
              <a:gd name="T69" fmla="*/ 2147483646 h 49"/>
              <a:gd name="T70" fmla="*/ 2147483646 w 52"/>
              <a:gd name="T71" fmla="*/ 2147483646 h 49"/>
              <a:gd name="T72" fmla="*/ 2147483646 w 52"/>
              <a:gd name="T73" fmla="*/ 2147483646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7" name="Freeform 367"/>
          <p:cNvSpPr>
            <a:spLocks/>
          </p:cNvSpPr>
          <p:nvPr userDrawn="1"/>
        </p:nvSpPr>
        <p:spPr bwMode="auto">
          <a:xfrm>
            <a:off x="7258933" y="4325319"/>
            <a:ext cx="313267" cy="317500"/>
          </a:xfrm>
          <a:custGeom>
            <a:avLst/>
            <a:gdLst>
              <a:gd name="T0" fmla="*/ 2147483646 w 180"/>
              <a:gd name="T1" fmla="*/ 2147483646 h 246"/>
              <a:gd name="T2" fmla="*/ 2147483646 w 180"/>
              <a:gd name="T3" fmla="*/ 2147483646 h 246"/>
              <a:gd name="T4" fmla="*/ 2147483646 w 180"/>
              <a:gd name="T5" fmla="*/ 2147483646 h 246"/>
              <a:gd name="T6" fmla="*/ 2147483646 w 180"/>
              <a:gd name="T7" fmla="*/ 2147483646 h 246"/>
              <a:gd name="T8" fmla="*/ 2147483646 w 180"/>
              <a:gd name="T9" fmla="*/ 2147483646 h 246"/>
              <a:gd name="T10" fmla="*/ 2147483646 w 180"/>
              <a:gd name="T11" fmla="*/ 2147483646 h 246"/>
              <a:gd name="T12" fmla="*/ 2147483646 w 180"/>
              <a:gd name="T13" fmla="*/ 2147483646 h 246"/>
              <a:gd name="T14" fmla="*/ 2147483646 w 180"/>
              <a:gd name="T15" fmla="*/ 2147483646 h 246"/>
              <a:gd name="T16" fmla="*/ 2147483646 w 180"/>
              <a:gd name="T17" fmla="*/ 2147483646 h 246"/>
              <a:gd name="T18" fmla="*/ 2147483646 w 180"/>
              <a:gd name="T19" fmla="*/ 2147483646 h 246"/>
              <a:gd name="T20" fmla="*/ 2147483646 w 180"/>
              <a:gd name="T21" fmla="*/ 2147483646 h 246"/>
              <a:gd name="T22" fmla="*/ 2147483646 w 180"/>
              <a:gd name="T23" fmla="*/ 2147483646 h 246"/>
              <a:gd name="T24" fmla="*/ 2147483646 w 180"/>
              <a:gd name="T25" fmla="*/ 2147483646 h 246"/>
              <a:gd name="T26" fmla="*/ 0 w 180"/>
              <a:gd name="T27" fmla="*/ 2147483646 h 246"/>
              <a:gd name="T28" fmla="*/ 0 w 180"/>
              <a:gd name="T29" fmla="*/ 2147483646 h 246"/>
              <a:gd name="T30" fmla="*/ 2147483646 w 180"/>
              <a:gd name="T31" fmla="*/ 2147483646 h 246"/>
              <a:gd name="T32" fmla="*/ 2147483646 w 180"/>
              <a:gd name="T33" fmla="*/ 2147483646 h 246"/>
              <a:gd name="T34" fmla="*/ 2147483646 w 180"/>
              <a:gd name="T35" fmla="*/ 2147483646 h 246"/>
              <a:gd name="T36" fmla="*/ 2147483646 w 180"/>
              <a:gd name="T37" fmla="*/ 2147483646 h 246"/>
              <a:gd name="T38" fmla="*/ 2147483646 w 180"/>
              <a:gd name="T39" fmla="*/ 2147483646 h 246"/>
              <a:gd name="T40" fmla="*/ 2147483646 w 180"/>
              <a:gd name="T41" fmla="*/ 0 h 246"/>
              <a:gd name="T42" fmla="*/ 2147483646 w 180"/>
              <a:gd name="T43" fmla="*/ 2147483646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8" name="Freeform 368"/>
          <p:cNvSpPr>
            <a:spLocks/>
          </p:cNvSpPr>
          <p:nvPr userDrawn="1"/>
        </p:nvSpPr>
        <p:spPr bwMode="auto">
          <a:xfrm>
            <a:off x="6357235" y="4301517"/>
            <a:ext cx="42333" cy="123825"/>
          </a:xfrm>
          <a:custGeom>
            <a:avLst/>
            <a:gdLst>
              <a:gd name="T0" fmla="*/ 2147483646 w 24"/>
              <a:gd name="T1" fmla="*/ 0 h 96"/>
              <a:gd name="T2" fmla="*/ 2147483646 w 24"/>
              <a:gd name="T3" fmla="*/ 0 h 96"/>
              <a:gd name="T4" fmla="*/ 2147483646 w 24"/>
              <a:gd name="T5" fmla="*/ 2147483646 h 96"/>
              <a:gd name="T6" fmla="*/ 0 w 24"/>
              <a:gd name="T7" fmla="*/ 2147483646 h 96"/>
              <a:gd name="T8" fmla="*/ 0 w 24"/>
              <a:gd name="T9" fmla="*/ 2147483646 h 96"/>
              <a:gd name="T10" fmla="*/ 2147483646 w 24"/>
              <a:gd name="T11" fmla="*/ 2147483646 h 96"/>
              <a:gd name="T12" fmla="*/ 2147483646 w 24"/>
              <a:gd name="T13" fmla="*/ 2147483646 h 96"/>
              <a:gd name="T14" fmla="*/ 2147483646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9" name="Freeform 369"/>
          <p:cNvSpPr>
            <a:spLocks/>
          </p:cNvSpPr>
          <p:nvPr userDrawn="1"/>
        </p:nvSpPr>
        <p:spPr bwMode="auto">
          <a:xfrm>
            <a:off x="6357235" y="4301517"/>
            <a:ext cx="42333" cy="123825"/>
          </a:xfrm>
          <a:custGeom>
            <a:avLst/>
            <a:gdLst>
              <a:gd name="T0" fmla="*/ 2147483646 w 24"/>
              <a:gd name="T1" fmla="*/ 0 h 96"/>
              <a:gd name="T2" fmla="*/ 2147483646 w 24"/>
              <a:gd name="T3" fmla="*/ 0 h 96"/>
              <a:gd name="T4" fmla="*/ 2147483646 w 24"/>
              <a:gd name="T5" fmla="*/ 2147483646 h 96"/>
              <a:gd name="T6" fmla="*/ 0 w 24"/>
              <a:gd name="T7" fmla="*/ 2147483646 h 96"/>
              <a:gd name="T8" fmla="*/ 0 w 24"/>
              <a:gd name="T9" fmla="*/ 2147483646 h 96"/>
              <a:gd name="T10" fmla="*/ 2147483646 w 24"/>
              <a:gd name="T11" fmla="*/ 2147483646 h 96"/>
              <a:gd name="T12" fmla="*/ 2147483646 w 24"/>
              <a:gd name="T13" fmla="*/ 214748364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0" name="Freeform 370"/>
          <p:cNvSpPr>
            <a:spLocks/>
          </p:cNvSpPr>
          <p:nvPr userDrawn="1"/>
        </p:nvSpPr>
        <p:spPr bwMode="auto">
          <a:xfrm>
            <a:off x="6336067" y="4020519"/>
            <a:ext cx="345016" cy="404812"/>
          </a:xfrm>
          <a:custGeom>
            <a:avLst/>
            <a:gdLst>
              <a:gd name="T0" fmla="*/ 2147483646 w 198"/>
              <a:gd name="T1" fmla="*/ 2147483646 h 313"/>
              <a:gd name="T2" fmla="*/ 2147483646 w 198"/>
              <a:gd name="T3" fmla="*/ 2147483646 h 313"/>
              <a:gd name="T4" fmla="*/ 2147483646 w 198"/>
              <a:gd name="T5" fmla="*/ 2147483646 h 313"/>
              <a:gd name="T6" fmla="*/ 2147483646 w 198"/>
              <a:gd name="T7" fmla="*/ 2147483646 h 313"/>
              <a:gd name="T8" fmla="*/ 2147483646 w 198"/>
              <a:gd name="T9" fmla="*/ 2147483646 h 313"/>
              <a:gd name="T10" fmla="*/ 2147483646 w 198"/>
              <a:gd name="T11" fmla="*/ 2147483646 h 313"/>
              <a:gd name="T12" fmla="*/ 2147483646 w 198"/>
              <a:gd name="T13" fmla="*/ 2147483646 h 313"/>
              <a:gd name="T14" fmla="*/ 2147483646 w 198"/>
              <a:gd name="T15" fmla="*/ 2147483646 h 313"/>
              <a:gd name="T16" fmla="*/ 2147483646 w 198"/>
              <a:gd name="T17" fmla="*/ 2147483646 h 313"/>
              <a:gd name="T18" fmla="*/ 2147483646 w 198"/>
              <a:gd name="T19" fmla="*/ 2147483646 h 313"/>
              <a:gd name="T20" fmla="*/ 2147483646 w 198"/>
              <a:gd name="T21" fmla="*/ 2147483646 h 313"/>
              <a:gd name="T22" fmla="*/ 2147483646 w 198"/>
              <a:gd name="T23" fmla="*/ 2147483646 h 313"/>
              <a:gd name="T24" fmla="*/ 2147483646 w 198"/>
              <a:gd name="T25" fmla="*/ 0 h 313"/>
              <a:gd name="T26" fmla="*/ 2147483646 w 198"/>
              <a:gd name="T27" fmla="*/ 2147483646 h 313"/>
              <a:gd name="T28" fmla="*/ 2147483646 w 198"/>
              <a:gd name="T29" fmla="*/ 2147483646 h 313"/>
              <a:gd name="T30" fmla="*/ 2147483646 w 198"/>
              <a:gd name="T31" fmla="*/ 2147483646 h 313"/>
              <a:gd name="T32" fmla="*/ 2147483646 w 198"/>
              <a:gd name="T33" fmla="*/ 2147483646 h 313"/>
              <a:gd name="T34" fmla="*/ 2147483646 w 198"/>
              <a:gd name="T35" fmla="*/ 2147483646 h 313"/>
              <a:gd name="T36" fmla="*/ 2147483646 w 198"/>
              <a:gd name="T37" fmla="*/ 2147483646 h 313"/>
              <a:gd name="T38" fmla="*/ 2147483646 w 198"/>
              <a:gd name="T39" fmla="*/ 2147483646 h 313"/>
              <a:gd name="T40" fmla="*/ 2147483646 w 198"/>
              <a:gd name="T41" fmla="*/ 2147483646 h 313"/>
              <a:gd name="T42" fmla="*/ 0 w 198"/>
              <a:gd name="T43" fmla="*/ 2147483646 h 313"/>
              <a:gd name="T44" fmla="*/ 2147483646 w 198"/>
              <a:gd name="T45" fmla="*/ 2147483646 h 313"/>
              <a:gd name="T46" fmla="*/ 2147483646 w 198"/>
              <a:gd name="T47" fmla="*/ 2147483646 h 313"/>
              <a:gd name="T48" fmla="*/ 2147483646 w 198"/>
              <a:gd name="T49" fmla="*/ 2147483646 h 313"/>
              <a:gd name="T50" fmla="*/ 2147483646 w 198"/>
              <a:gd name="T51" fmla="*/ 2147483646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1" name="Freeform 371"/>
          <p:cNvSpPr>
            <a:spLocks/>
          </p:cNvSpPr>
          <p:nvPr userDrawn="1"/>
        </p:nvSpPr>
        <p:spPr bwMode="auto">
          <a:xfrm>
            <a:off x="6336067" y="4020519"/>
            <a:ext cx="345016" cy="404812"/>
          </a:xfrm>
          <a:custGeom>
            <a:avLst/>
            <a:gdLst>
              <a:gd name="T0" fmla="*/ 2147483646 w 198"/>
              <a:gd name="T1" fmla="*/ 2147483646 h 313"/>
              <a:gd name="T2" fmla="*/ 2147483646 w 198"/>
              <a:gd name="T3" fmla="*/ 2147483646 h 313"/>
              <a:gd name="T4" fmla="*/ 2147483646 w 198"/>
              <a:gd name="T5" fmla="*/ 2147483646 h 313"/>
              <a:gd name="T6" fmla="*/ 2147483646 w 198"/>
              <a:gd name="T7" fmla="*/ 2147483646 h 313"/>
              <a:gd name="T8" fmla="*/ 2147483646 w 198"/>
              <a:gd name="T9" fmla="*/ 2147483646 h 313"/>
              <a:gd name="T10" fmla="*/ 2147483646 w 198"/>
              <a:gd name="T11" fmla="*/ 2147483646 h 313"/>
              <a:gd name="T12" fmla="*/ 2147483646 w 198"/>
              <a:gd name="T13" fmla="*/ 2147483646 h 313"/>
              <a:gd name="T14" fmla="*/ 2147483646 w 198"/>
              <a:gd name="T15" fmla="*/ 2147483646 h 313"/>
              <a:gd name="T16" fmla="*/ 2147483646 w 198"/>
              <a:gd name="T17" fmla="*/ 2147483646 h 313"/>
              <a:gd name="T18" fmla="*/ 2147483646 w 198"/>
              <a:gd name="T19" fmla="*/ 2147483646 h 313"/>
              <a:gd name="T20" fmla="*/ 2147483646 w 198"/>
              <a:gd name="T21" fmla="*/ 2147483646 h 313"/>
              <a:gd name="T22" fmla="*/ 2147483646 w 198"/>
              <a:gd name="T23" fmla="*/ 2147483646 h 313"/>
              <a:gd name="T24" fmla="*/ 2147483646 w 198"/>
              <a:gd name="T25" fmla="*/ 0 h 313"/>
              <a:gd name="T26" fmla="*/ 2147483646 w 198"/>
              <a:gd name="T27" fmla="*/ 2147483646 h 313"/>
              <a:gd name="T28" fmla="*/ 2147483646 w 198"/>
              <a:gd name="T29" fmla="*/ 2147483646 h 313"/>
              <a:gd name="T30" fmla="*/ 2147483646 w 198"/>
              <a:gd name="T31" fmla="*/ 2147483646 h 313"/>
              <a:gd name="T32" fmla="*/ 2147483646 w 198"/>
              <a:gd name="T33" fmla="*/ 2147483646 h 313"/>
              <a:gd name="T34" fmla="*/ 2147483646 w 198"/>
              <a:gd name="T35" fmla="*/ 2147483646 h 313"/>
              <a:gd name="T36" fmla="*/ 2147483646 w 198"/>
              <a:gd name="T37" fmla="*/ 2147483646 h 313"/>
              <a:gd name="T38" fmla="*/ 2147483646 w 198"/>
              <a:gd name="T39" fmla="*/ 2147483646 h 313"/>
              <a:gd name="T40" fmla="*/ 2147483646 w 198"/>
              <a:gd name="T41" fmla="*/ 2147483646 h 313"/>
              <a:gd name="T42" fmla="*/ 0 w 198"/>
              <a:gd name="T43" fmla="*/ 2147483646 h 313"/>
              <a:gd name="T44" fmla="*/ 2147483646 w 198"/>
              <a:gd name="T45" fmla="*/ 2147483646 h 313"/>
              <a:gd name="T46" fmla="*/ 2147483646 w 198"/>
              <a:gd name="T47" fmla="*/ 2147483646 h 313"/>
              <a:gd name="T48" fmla="*/ 2147483646 w 198"/>
              <a:gd name="T49" fmla="*/ 2147483646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2" name="Freeform 372"/>
          <p:cNvSpPr>
            <a:spLocks/>
          </p:cNvSpPr>
          <p:nvPr userDrawn="1"/>
        </p:nvSpPr>
        <p:spPr bwMode="auto">
          <a:xfrm>
            <a:off x="6441901" y="5166695"/>
            <a:ext cx="531283" cy="354012"/>
          </a:xfrm>
          <a:custGeom>
            <a:avLst/>
            <a:gdLst>
              <a:gd name="T0" fmla="*/ 2147483646 w 51"/>
              <a:gd name="T1" fmla="*/ 2147483646 h 45"/>
              <a:gd name="T2" fmla="*/ 2147483646 w 51"/>
              <a:gd name="T3" fmla="*/ 2147483646 h 45"/>
              <a:gd name="T4" fmla="*/ 2147483646 w 51"/>
              <a:gd name="T5" fmla="*/ 2147483646 h 45"/>
              <a:gd name="T6" fmla="*/ 2147483646 w 51"/>
              <a:gd name="T7" fmla="*/ 2147483646 h 45"/>
              <a:gd name="T8" fmla="*/ 2147483646 w 51"/>
              <a:gd name="T9" fmla="*/ 0 h 45"/>
              <a:gd name="T10" fmla="*/ 2147483646 w 51"/>
              <a:gd name="T11" fmla="*/ 2147483646 h 45"/>
              <a:gd name="T12" fmla="*/ 2147483646 w 51"/>
              <a:gd name="T13" fmla="*/ 2147483646 h 45"/>
              <a:gd name="T14" fmla="*/ 2147483646 w 51"/>
              <a:gd name="T15" fmla="*/ 2147483646 h 45"/>
              <a:gd name="T16" fmla="*/ 2147483646 w 51"/>
              <a:gd name="T17" fmla="*/ 2147483646 h 45"/>
              <a:gd name="T18" fmla="*/ 2147483646 w 51"/>
              <a:gd name="T19" fmla="*/ 2147483646 h 45"/>
              <a:gd name="T20" fmla="*/ 2147483646 w 51"/>
              <a:gd name="T21" fmla="*/ 2147483646 h 45"/>
              <a:gd name="T22" fmla="*/ 2147483646 w 51"/>
              <a:gd name="T23" fmla="*/ 2147483646 h 45"/>
              <a:gd name="T24" fmla="*/ 2147483646 w 51"/>
              <a:gd name="T25" fmla="*/ 2147483646 h 45"/>
              <a:gd name="T26" fmla="*/ 2147483646 w 51"/>
              <a:gd name="T27" fmla="*/ 2147483646 h 45"/>
              <a:gd name="T28" fmla="*/ 2147483646 w 51"/>
              <a:gd name="T29" fmla="*/ 2147483646 h 45"/>
              <a:gd name="T30" fmla="*/ 2147483646 w 51"/>
              <a:gd name="T31" fmla="*/ 2147483646 h 45"/>
              <a:gd name="T32" fmla="*/ 2147483646 w 51"/>
              <a:gd name="T33" fmla="*/ 2147483646 h 45"/>
              <a:gd name="T34" fmla="*/ 0 w 51"/>
              <a:gd name="T35" fmla="*/ 2147483646 h 45"/>
              <a:gd name="T36" fmla="*/ 2147483646 w 51"/>
              <a:gd name="T37" fmla="*/ 2147483646 h 45"/>
              <a:gd name="T38" fmla="*/ 2147483646 w 51"/>
              <a:gd name="T39" fmla="*/ 2147483646 h 45"/>
              <a:gd name="T40" fmla="*/ 2147483646 w 51"/>
              <a:gd name="T41" fmla="*/ 2147483646 h 45"/>
              <a:gd name="T42" fmla="*/ 2147483646 w 51"/>
              <a:gd name="T43" fmla="*/ 2147483646 h 45"/>
              <a:gd name="T44" fmla="*/ 2147483646 w 51"/>
              <a:gd name="T45" fmla="*/ 2147483646 h 45"/>
              <a:gd name="T46" fmla="*/ 2147483646 w 51"/>
              <a:gd name="T47" fmla="*/ 2147483646 h 45"/>
              <a:gd name="T48" fmla="*/ 2147483646 w 51"/>
              <a:gd name="T49" fmla="*/ 2147483646 h 45"/>
              <a:gd name="T50" fmla="*/ 2147483646 w 51"/>
              <a:gd name="T51" fmla="*/ 2147483646 h 45"/>
              <a:gd name="T52" fmla="*/ 2147483646 w 51"/>
              <a:gd name="T53" fmla="*/ 2147483646 h 45"/>
              <a:gd name="T54" fmla="*/ 2147483646 w 51"/>
              <a:gd name="T55" fmla="*/ 2147483646 h 45"/>
              <a:gd name="T56" fmla="*/ 2147483646 w 51"/>
              <a:gd name="T57" fmla="*/ 2147483646 h 45"/>
              <a:gd name="T58" fmla="*/ 2147483646 w 51"/>
              <a:gd name="T59" fmla="*/ 2147483646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3" name="Freeform 373"/>
          <p:cNvSpPr>
            <a:spLocks/>
          </p:cNvSpPr>
          <p:nvPr userDrawn="1"/>
        </p:nvSpPr>
        <p:spPr bwMode="auto">
          <a:xfrm>
            <a:off x="6556215" y="5050815"/>
            <a:ext cx="315383" cy="234951"/>
          </a:xfrm>
          <a:custGeom>
            <a:avLst/>
            <a:gdLst>
              <a:gd name="T0" fmla="*/ 2147483646 w 180"/>
              <a:gd name="T1" fmla="*/ 2147483646 h 180"/>
              <a:gd name="T2" fmla="*/ 2147483646 w 180"/>
              <a:gd name="T3" fmla="*/ 2147483646 h 180"/>
              <a:gd name="T4" fmla="*/ 2147483646 w 180"/>
              <a:gd name="T5" fmla="*/ 2147483646 h 180"/>
              <a:gd name="T6" fmla="*/ 2147483646 w 180"/>
              <a:gd name="T7" fmla="*/ 2147483646 h 180"/>
              <a:gd name="T8" fmla="*/ 2147483646 w 180"/>
              <a:gd name="T9" fmla="*/ 2147483646 h 180"/>
              <a:gd name="T10" fmla="*/ 2147483646 w 180"/>
              <a:gd name="T11" fmla="*/ 2147483646 h 180"/>
              <a:gd name="T12" fmla="*/ 2147483646 w 180"/>
              <a:gd name="T13" fmla="*/ 2147483646 h 180"/>
              <a:gd name="T14" fmla="*/ 2147483646 w 180"/>
              <a:gd name="T15" fmla="*/ 0 h 180"/>
              <a:gd name="T16" fmla="*/ 2147483646 w 180"/>
              <a:gd name="T17" fmla="*/ 2147483646 h 180"/>
              <a:gd name="T18" fmla="*/ 2147483646 w 180"/>
              <a:gd name="T19" fmla="*/ 2147483646 h 180"/>
              <a:gd name="T20" fmla="*/ 2147483646 w 180"/>
              <a:gd name="T21" fmla="*/ 2147483646 h 180"/>
              <a:gd name="T22" fmla="*/ 0 w 180"/>
              <a:gd name="T23" fmla="*/ 2147483646 h 180"/>
              <a:gd name="T24" fmla="*/ 0 w 180"/>
              <a:gd name="T25" fmla="*/ 2147483646 h 180"/>
              <a:gd name="T26" fmla="*/ 2147483646 w 180"/>
              <a:gd name="T27" fmla="*/ 2147483646 h 180"/>
              <a:gd name="T28" fmla="*/ 2147483646 w 180"/>
              <a:gd name="T29" fmla="*/ 2147483646 h 180"/>
              <a:gd name="T30" fmla="*/ 2147483646 w 180"/>
              <a:gd name="T31" fmla="*/ 2147483646 h 180"/>
              <a:gd name="T32" fmla="*/ 2147483646 w 180"/>
              <a:gd name="T33" fmla="*/ 2147483646 h 180"/>
              <a:gd name="T34" fmla="*/ 2147483646 w 180"/>
              <a:gd name="T35" fmla="*/ 2147483646 h 180"/>
              <a:gd name="T36" fmla="*/ 2147483646 w 180"/>
              <a:gd name="T37" fmla="*/ 2147483646 h 180"/>
              <a:gd name="T38" fmla="*/ 2147483646 w 180"/>
              <a:gd name="T39" fmla="*/ 2147483646 h 180"/>
              <a:gd name="T40" fmla="*/ 2147483646 w 180"/>
              <a:gd name="T41" fmla="*/ 2147483646 h 180"/>
              <a:gd name="T42" fmla="*/ 2147483646 w 180"/>
              <a:gd name="T43" fmla="*/ 2147483646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4" name="Freeform 374"/>
          <p:cNvSpPr>
            <a:spLocks/>
          </p:cNvSpPr>
          <p:nvPr userDrawn="1"/>
        </p:nvSpPr>
        <p:spPr bwMode="auto">
          <a:xfrm>
            <a:off x="6880051" y="4869837"/>
            <a:ext cx="357717" cy="422275"/>
          </a:xfrm>
          <a:custGeom>
            <a:avLst/>
            <a:gdLst>
              <a:gd name="T0" fmla="*/ 2147483646 w 34"/>
              <a:gd name="T1" fmla="*/ 2147483646 h 54"/>
              <a:gd name="T2" fmla="*/ 2147483646 w 34"/>
              <a:gd name="T3" fmla="*/ 2147483646 h 54"/>
              <a:gd name="T4" fmla="*/ 2147483646 w 34"/>
              <a:gd name="T5" fmla="*/ 2147483646 h 54"/>
              <a:gd name="T6" fmla="*/ 2147483646 w 34"/>
              <a:gd name="T7" fmla="*/ 2147483646 h 54"/>
              <a:gd name="T8" fmla="*/ 2147483646 w 34"/>
              <a:gd name="T9" fmla="*/ 2147483646 h 54"/>
              <a:gd name="T10" fmla="*/ 2147483646 w 34"/>
              <a:gd name="T11" fmla="*/ 2147483646 h 54"/>
              <a:gd name="T12" fmla="*/ 2147483646 w 34"/>
              <a:gd name="T13" fmla="*/ 2147483646 h 54"/>
              <a:gd name="T14" fmla="*/ 2147483646 w 34"/>
              <a:gd name="T15" fmla="*/ 2147483646 h 54"/>
              <a:gd name="T16" fmla="*/ 2147483646 w 34"/>
              <a:gd name="T17" fmla="*/ 2147483646 h 54"/>
              <a:gd name="T18" fmla="*/ 2147483646 w 34"/>
              <a:gd name="T19" fmla="*/ 2147483646 h 54"/>
              <a:gd name="T20" fmla="*/ 2147483646 w 34"/>
              <a:gd name="T21" fmla="*/ 2147483646 h 54"/>
              <a:gd name="T22" fmla="*/ 2147483646 w 34"/>
              <a:gd name="T23" fmla="*/ 2147483646 h 54"/>
              <a:gd name="T24" fmla="*/ 0 w 34"/>
              <a:gd name="T25" fmla="*/ 2147483646 h 54"/>
              <a:gd name="T26" fmla="*/ 0 w 34"/>
              <a:gd name="T27" fmla="*/ 2147483646 h 54"/>
              <a:gd name="T28" fmla="*/ 2147483646 w 34"/>
              <a:gd name="T29" fmla="*/ 2147483646 h 54"/>
              <a:gd name="T30" fmla="*/ 2147483646 w 34"/>
              <a:gd name="T31" fmla="*/ 2147483646 h 54"/>
              <a:gd name="T32" fmla="*/ 2147483646 w 34"/>
              <a:gd name="T33" fmla="*/ 2147483646 h 54"/>
              <a:gd name="T34" fmla="*/ 2147483646 w 34"/>
              <a:gd name="T35" fmla="*/ 2147483646 h 54"/>
              <a:gd name="T36" fmla="*/ 2147483646 w 34"/>
              <a:gd name="T37" fmla="*/ 2147483646 h 54"/>
              <a:gd name="T38" fmla="*/ 2147483646 w 34"/>
              <a:gd name="T39" fmla="*/ 2147483646 h 54"/>
              <a:gd name="T40" fmla="*/ 2147483646 w 34"/>
              <a:gd name="T41" fmla="*/ 2147483646 h 54"/>
              <a:gd name="T42" fmla="*/ 2147483646 w 34"/>
              <a:gd name="T43" fmla="*/ 2147483646 h 54"/>
              <a:gd name="T44" fmla="*/ 2147483646 w 34"/>
              <a:gd name="T45" fmla="*/ 2147483646 h 54"/>
              <a:gd name="T46" fmla="*/ 2147483646 w 34"/>
              <a:gd name="T47" fmla="*/ 2147483646 h 54"/>
              <a:gd name="T48" fmla="*/ 2147483646 w 34"/>
              <a:gd name="T49" fmla="*/ 2147483646 h 54"/>
              <a:gd name="T50" fmla="*/ 2147483646 w 34"/>
              <a:gd name="T51" fmla="*/ 2147483646 h 54"/>
              <a:gd name="T52" fmla="*/ 2147483646 w 34"/>
              <a:gd name="T53" fmla="*/ 2147483646 h 54"/>
              <a:gd name="T54" fmla="*/ 2147483646 w 34"/>
              <a:gd name="T55" fmla="*/ 2147483646 h 54"/>
              <a:gd name="T56" fmla="*/ 2147483646 w 34"/>
              <a:gd name="T57" fmla="*/ 2147483646 h 54"/>
              <a:gd name="T58" fmla="*/ 2147483646 w 34"/>
              <a:gd name="T59" fmla="*/ 2147483646 h 54"/>
              <a:gd name="T60" fmla="*/ 2147483646 w 34"/>
              <a:gd name="T61" fmla="*/ 2147483646 h 54"/>
              <a:gd name="T62" fmla="*/ 2147483646 w 34"/>
              <a:gd name="T63" fmla="*/ 2147483646 h 54"/>
              <a:gd name="T64" fmla="*/ 2147483646 w 34"/>
              <a:gd name="T65" fmla="*/ 2147483646 h 54"/>
              <a:gd name="T66" fmla="*/ 2147483646 w 34"/>
              <a:gd name="T67" fmla="*/ 2147483646 h 54"/>
              <a:gd name="T68" fmla="*/ 2147483646 w 34"/>
              <a:gd name="T69" fmla="*/ 0 h 54"/>
              <a:gd name="T70" fmla="*/ 2147483646 w 34"/>
              <a:gd name="T71" fmla="*/ 0 h 54"/>
              <a:gd name="T72" fmla="*/ 2147483646 w 34"/>
              <a:gd name="T73" fmla="*/ 2147483646 h 54"/>
              <a:gd name="T74" fmla="*/ 2147483646 w 34"/>
              <a:gd name="T75" fmla="*/ 2147483646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5" name="Freeform 375"/>
          <p:cNvSpPr>
            <a:spLocks/>
          </p:cNvSpPr>
          <p:nvPr userDrawn="1"/>
        </p:nvSpPr>
        <p:spPr bwMode="auto">
          <a:xfrm>
            <a:off x="6880051" y="4628542"/>
            <a:ext cx="347133" cy="265113"/>
          </a:xfrm>
          <a:custGeom>
            <a:avLst/>
            <a:gdLst>
              <a:gd name="T0" fmla="*/ 2147483646 w 33"/>
              <a:gd name="T1" fmla="*/ 2147483646 h 34"/>
              <a:gd name="T2" fmla="*/ 2147483646 w 33"/>
              <a:gd name="T3" fmla="*/ 2147483646 h 34"/>
              <a:gd name="T4" fmla="*/ 2147483646 w 33"/>
              <a:gd name="T5" fmla="*/ 2147483646 h 34"/>
              <a:gd name="T6" fmla="*/ 2147483646 w 33"/>
              <a:gd name="T7" fmla="*/ 2147483646 h 34"/>
              <a:gd name="T8" fmla="*/ 2147483646 w 33"/>
              <a:gd name="T9" fmla="*/ 0 h 34"/>
              <a:gd name="T10" fmla="*/ 2147483646 w 33"/>
              <a:gd name="T11" fmla="*/ 2147483646 h 34"/>
              <a:gd name="T12" fmla="*/ 2147483646 w 33"/>
              <a:gd name="T13" fmla="*/ 2147483646 h 34"/>
              <a:gd name="T14" fmla="*/ 2147483646 w 33"/>
              <a:gd name="T15" fmla="*/ 2147483646 h 34"/>
              <a:gd name="T16" fmla="*/ 2147483646 w 33"/>
              <a:gd name="T17" fmla="*/ 2147483646 h 34"/>
              <a:gd name="T18" fmla="*/ 2147483646 w 33"/>
              <a:gd name="T19" fmla="*/ 2147483646 h 34"/>
              <a:gd name="T20" fmla="*/ 2147483646 w 33"/>
              <a:gd name="T21" fmla="*/ 2147483646 h 34"/>
              <a:gd name="T22" fmla="*/ 0 w 33"/>
              <a:gd name="T23" fmla="*/ 2147483646 h 34"/>
              <a:gd name="T24" fmla="*/ 2147483646 w 33"/>
              <a:gd name="T25" fmla="*/ 2147483646 h 34"/>
              <a:gd name="T26" fmla="*/ 2147483646 w 33"/>
              <a:gd name="T27" fmla="*/ 2147483646 h 34"/>
              <a:gd name="T28" fmla="*/ 2147483646 w 33"/>
              <a:gd name="T29" fmla="*/ 2147483646 h 34"/>
              <a:gd name="T30" fmla="*/ 2147483646 w 33"/>
              <a:gd name="T31" fmla="*/ 2147483646 h 34"/>
              <a:gd name="T32" fmla="*/ 2147483646 w 33"/>
              <a:gd name="T33" fmla="*/ 2147483646 h 34"/>
              <a:gd name="T34" fmla="*/ 2147483646 w 33"/>
              <a:gd name="T35" fmla="*/ 2147483646 h 34"/>
              <a:gd name="T36" fmla="*/ 2147483646 w 33"/>
              <a:gd name="T37" fmla="*/ 2147483646 h 34"/>
              <a:gd name="T38" fmla="*/ 2147483646 w 33"/>
              <a:gd name="T39" fmla="*/ 2147483646 h 34"/>
              <a:gd name="T40" fmla="*/ 2147483646 w 33"/>
              <a:gd name="T41" fmla="*/ 2147483646 h 34"/>
              <a:gd name="T42" fmla="*/ 2147483646 w 33"/>
              <a:gd name="T43" fmla="*/ 2147483646 h 34"/>
              <a:gd name="T44" fmla="*/ 2147483646 w 33"/>
              <a:gd name="T45" fmla="*/ 2147483646 h 34"/>
              <a:gd name="T46" fmla="*/ 2147483646 w 33"/>
              <a:gd name="T47" fmla="*/ 2147483646 h 34"/>
              <a:gd name="T48" fmla="*/ 2147483646 w 33"/>
              <a:gd name="T49" fmla="*/ 2147483646 h 34"/>
              <a:gd name="T50" fmla="*/ 2147483646 w 33"/>
              <a:gd name="T51" fmla="*/ 2147483646 h 34"/>
              <a:gd name="T52" fmla="*/ 2147483646 w 33"/>
              <a:gd name="T53" fmla="*/ 2147483646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6" name="Freeform 376"/>
          <p:cNvSpPr>
            <a:spLocks/>
          </p:cNvSpPr>
          <p:nvPr userDrawn="1"/>
        </p:nvSpPr>
        <p:spPr bwMode="auto">
          <a:xfrm>
            <a:off x="6293735" y="4752361"/>
            <a:ext cx="397933" cy="29845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2147483646 w 38"/>
              <a:gd name="T15" fmla="*/ 2147483646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2147483646 w 38"/>
              <a:gd name="T25" fmla="*/ 2147483646 h 38"/>
              <a:gd name="T26" fmla="*/ 2147483646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0 h 38"/>
              <a:gd name="T34" fmla="*/ 2147483646 w 38"/>
              <a:gd name="T35" fmla="*/ 0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0 w 38"/>
              <a:gd name="T43" fmla="*/ 2147483646 h 38"/>
              <a:gd name="T44" fmla="*/ 0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7" name="Freeform 377"/>
          <p:cNvSpPr>
            <a:spLocks/>
          </p:cNvSpPr>
          <p:nvPr userDrawn="1"/>
        </p:nvSpPr>
        <p:spPr bwMode="auto">
          <a:xfrm>
            <a:off x="6293733" y="4471379"/>
            <a:ext cx="618067" cy="460375"/>
          </a:xfrm>
          <a:custGeom>
            <a:avLst/>
            <a:gdLst>
              <a:gd name="T0" fmla="*/ 2147483646 w 59"/>
              <a:gd name="T1" fmla="*/ 2147483646 h 59"/>
              <a:gd name="T2" fmla="*/ 2147483646 w 59"/>
              <a:gd name="T3" fmla="*/ 2147483646 h 59"/>
              <a:gd name="T4" fmla="*/ 2147483646 w 59"/>
              <a:gd name="T5" fmla="*/ 2147483646 h 59"/>
              <a:gd name="T6" fmla="*/ 2147483646 w 59"/>
              <a:gd name="T7" fmla="*/ 2147483646 h 59"/>
              <a:gd name="T8" fmla="*/ 2147483646 w 59"/>
              <a:gd name="T9" fmla="*/ 2147483646 h 59"/>
              <a:gd name="T10" fmla="*/ 2147483646 w 59"/>
              <a:gd name="T11" fmla="*/ 2147483646 h 59"/>
              <a:gd name="T12" fmla="*/ 0 w 59"/>
              <a:gd name="T13" fmla="*/ 2147483646 h 59"/>
              <a:gd name="T14" fmla="*/ 2147483646 w 59"/>
              <a:gd name="T15" fmla="*/ 2147483646 h 59"/>
              <a:gd name="T16" fmla="*/ 2147483646 w 59"/>
              <a:gd name="T17" fmla="*/ 2147483646 h 59"/>
              <a:gd name="T18" fmla="*/ 2147483646 w 59"/>
              <a:gd name="T19" fmla="*/ 2147483646 h 59"/>
              <a:gd name="T20" fmla="*/ 2147483646 w 59"/>
              <a:gd name="T21" fmla="*/ 2147483646 h 59"/>
              <a:gd name="T22" fmla="*/ 2147483646 w 59"/>
              <a:gd name="T23" fmla="*/ 2147483646 h 59"/>
              <a:gd name="T24" fmla="*/ 2147483646 w 59"/>
              <a:gd name="T25" fmla="*/ 2147483646 h 59"/>
              <a:gd name="T26" fmla="*/ 2147483646 w 59"/>
              <a:gd name="T27" fmla="*/ 2147483646 h 59"/>
              <a:gd name="T28" fmla="*/ 2147483646 w 59"/>
              <a:gd name="T29" fmla="*/ 2147483646 h 59"/>
              <a:gd name="T30" fmla="*/ 2147483646 w 59"/>
              <a:gd name="T31" fmla="*/ 2147483646 h 59"/>
              <a:gd name="T32" fmla="*/ 2147483646 w 59"/>
              <a:gd name="T33" fmla="*/ 2147483646 h 59"/>
              <a:gd name="T34" fmla="*/ 2147483646 w 59"/>
              <a:gd name="T35" fmla="*/ 2147483646 h 59"/>
              <a:gd name="T36" fmla="*/ 2147483646 w 59"/>
              <a:gd name="T37" fmla="*/ 2147483646 h 59"/>
              <a:gd name="T38" fmla="*/ 2147483646 w 59"/>
              <a:gd name="T39" fmla="*/ 2147483646 h 59"/>
              <a:gd name="T40" fmla="*/ 2147483646 w 59"/>
              <a:gd name="T41" fmla="*/ 2147483646 h 59"/>
              <a:gd name="T42" fmla="*/ 2147483646 w 59"/>
              <a:gd name="T43" fmla="*/ 2147483646 h 59"/>
              <a:gd name="T44" fmla="*/ 2147483646 w 59"/>
              <a:gd name="T45" fmla="*/ 2147483646 h 59"/>
              <a:gd name="T46" fmla="*/ 2147483646 w 59"/>
              <a:gd name="T47" fmla="*/ 2147483646 h 59"/>
              <a:gd name="T48" fmla="*/ 2147483646 w 59"/>
              <a:gd name="T49" fmla="*/ 2147483646 h 59"/>
              <a:gd name="T50" fmla="*/ 2147483646 w 59"/>
              <a:gd name="T51" fmla="*/ 2147483646 h 59"/>
              <a:gd name="T52" fmla="*/ 2147483646 w 59"/>
              <a:gd name="T53" fmla="*/ 2147483646 h 59"/>
              <a:gd name="T54" fmla="*/ 2147483646 w 59"/>
              <a:gd name="T55" fmla="*/ 2147483646 h 59"/>
              <a:gd name="T56" fmla="*/ 2147483646 w 59"/>
              <a:gd name="T57" fmla="*/ 2147483646 h 59"/>
              <a:gd name="T58" fmla="*/ 2147483646 w 59"/>
              <a:gd name="T59" fmla="*/ 2147483646 h 59"/>
              <a:gd name="T60" fmla="*/ 2147483646 w 59"/>
              <a:gd name="T61" fmla="*/ 2147483646 h 59"/>
              <a:gd name="T62" fmla="*/ 2147483646 w 59"/>
              <a:gd name="T63" fmla="*/ 2147483646 h 59"/>
              <a:gd name="T64" fmla="*/ 2147483646 w 59"/>
              <a:gd name="T65" fmla="*/ 2147483646 h 59"/>
              <a:gd name="T66" fmla="*/ 2147483646 w 59"/>
              <a:gd name="T67" fmla="*/ 2147483646 h 59"/>
              <a:gd name="T68" fmla="*/ 2147483646 w 59"/>
              <a:gd name="T69" fmla="*/ 0 h 59"/>
              <a:gd name="T70" fmla="*/ 2147483646 w 59"/>
              <a:gd name="T71" fmla="*/ 2147483646 h 59"/>
              <a:gd name="T72" fmla="*/ 2147483646 w 59"/>
              <a:gd name="T73" fmla="*/ 2147483646 h 59"/>
              <a:gd name="T74" fmla="*/ 2147483646 w 59"/>
              <a:gd name="T75" fmla="*/ 2147483646 h 59"/>
              <a:gd name="T76" fmla="*/ 2147483646 w 59"/>
              <a:gd name="T77" fmla="*/ 2147483646 h 59"/>
              <a:gd name="T78" fmla="*/ 2147483646 w 59"/>
              <a:gd name="T79" fmla="*/ 2147483646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8" name="Freeform 378"/>
          <p:cNvSpPr>
            <a:spLocks/>
          </p:cNvSpPr>
          <p:nvPr userDrawn="1"/>
        </p:nvSpPr>
        <p:spPr bwMode="auto">
          <a:xfrm>
            <a:off x="6983771" y="4158636"/>
            <a:ext cx="493183" cy="354013"/>
          </a:xfrm>
          <a:custGeom>
            <a:avLst/>
            <a:gdLst>
              <a:gd name="T0" fmla="*/ 2147483646 w 47"/>
              <a:gd name="T1" fmla="*/ 2147483646 h 45"/>
              <a:gd name="T2" fmla="*/ 2147483646 w 47"/>
              <a:gd name="T3" fmla="*/ 2147483646 h 45"/>
              <a:gd name="T4" fmla="*/ 2147483646 w 47"/>
              <a:gd name="T5" fmla="*/ 2147483646 h 45"/>
              <a:gd name="T6" fmla="*/ 2147483646 w 47"/>
              <a:gd name="T7" fmla="*/ 2147483646 h 45"/>
              <a:gd name="T8" fmla="*/ 2147483646 w 47"/>
              <a:gd name="T9" fmla="*/ 2147483646 h 45"/>
              <a:gd name="T10" fmla="*/ 2147483646 w 47"/>
              <a:gd name="T11" fmla="*/ 2147483646 h 45"/>
              <a:gd name="T12" fmla="*/ 2147483646 w 47"/>
              <a:gd name="T13" fmla="*/ 2147483646 h 45"/>
              <a:gd name="T14" fmla="*/ 2147483646 w 47"/>
              <a:gd name="T15" fmla="*/ 2147483646 h 45"/>
              <a:gd name="T16" fmla="*/ 2147483646 w 47"/>
              <a:gd name="T17" fmla="*/ 2147483646 h 45"/>
              <a:gd name="T18" fmla="*/ 2147483646 w 47"/>
              <a:gd name="T19" fmla="*/ 2147483646 h 45"/>
              <a:gd name="T20" fmla="*/ 2147483646 w 47"/>
              <a:gd name="T21" fmla="*/ 2147483646 h 45"/>
              <a:gd name="T22" fmla="*/ 2147483646 w 47"/>
              <a:gd name="T23" fmla="*/ 2147483646 h 45"/>
              <a:gd name="T24" fmla="*/ 2147483646 w 47"/>
              <a:gd name="T25" fmla="*/ 2147483646 h 45"/>
              <a:gd name="T26" fmla="*/ 2147483646 w 47"/>
              <a:gd name="T27" fmla="*/ 2147483646 h 45"/>
              <a:gd name="T28" fmla="*/ 2147483646 w 47"/>
              <a:gd name="T29" fmla="*/ 0 h 45"/>
              <a:gd name="T30" fmla="*/ 2147483646 w 47"/>
              <a:gd name="T31" fmla="*/ 0 h 45"/>
              <a:gd name="T32" fmla="*/ 2147483646 w 47"/>
              <a:gd name="T33" fmla="*/ 2147483646 h 45"/>
              <a:gd name="T34" fmla="*/ 2147483646 w 47"/>
              <a:gd name="T35" fmla="*/ 2147483646 h 45"/>
              <a:gd name="T36" fmla="*/ 2147483646 w 47"/>
              <a:gd name="T37" fmla="*/ 2147483646 h 45"/>
              <a:gd name="T38" fmla="*/ 2147483646 w 47"/>
              <a:gd name="T39" fmla="*/ 2147483646 h 45"/>
              <a:gd name="T40" fmla="*/ 2147483646 w 47"/>
              <a:gd name="T41" fmla="*/ 2147483646 h 45"/>
              <a:gd name="T42" fmla="*/ 2147483646 w 47"/>
              <a:gd name="T43" fmla="*/ 2147483646 h 45"/>
              <a:gd name="T44" fmla="*/ 2147483646 w 47"/>
              <a:gd name="T45" fmla="*/ 2147483646 h 45"/>
              <a:gd name="T46" fmla="*/ 0 w 47"/>
              <a:gd name="T47" fmla="*/ 2147483646 h 45"/>
              <a:gd name="T48" fmla="*/ 2147483646 w 47"/>
              <a:gd name="T49" fmla="*/ 2147483646 h 45"/>
              <a:gd name="T50" fmla="*/ 2147483646 w 47"/>
              <a:gd name="T51" fmla="*/ 2147483646 h 45"/>
              <a:gd name="T52" fmla="*/ 2147483646 w 47"/>
              <a:gd name="T53" fmla="*/ 2147483646 h 45"/>
              <a:gd name="T54" fmla="*/ 2147483646 w 47"/>
              <a:gd name="T55" fmla="*/ 2147483646 h 45"/>
              <a:gd name="T56" fmla="*/ 2147483646 w 47"/>
              <a:gd name="T57" fmla="*/ 2147483646 h 45"/>
              <a:gd name="T58" fmla="*/ 2147483646 w 47"/>
              <a:gd name="T59" fmla="*/ 2147483646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9" name="Freeform 379"/>
          <p:cNvSpPr>
            <a:spLocks/>
          </p:cNvSpPr>
          <p:nvPr userDrawn="1"/>
        </p:nvSpPr>
        <p:spPr bwMode="auto">
          <a:xfrm>
            <a:off x="7015517" y="4487254"/>
            <a:ext cx="273051" cy="234951"/>
          </a:xfrm>
          <a:custGeom>
            <a:avLst/>
            <a:gdLst>
              <a:gd name="T0" fmla="*/ 2147483646 w 26"/>
              <a:gd name="T1" fmla="*/ 2147483646 h 30"/>
              <a:gd name="T2" fmla="*/ 2147483646 w 26"/>
              <a:gd name="T3" fmla="*/ 2147483646 h 30"/>
              <a:gd name="T4" fmla="*/ 2147483646 w 26"/>
              <a:gd name="T5" fmla="*/ 2147483646 h 30"/>
              <a:gd name="T6" fmla="*/ 2147483646 w 26"/>
              <a:gd name="T7" fmla="*/ 2147483646 h 30"/>
              <a:gd name="T8" fmla="*/ 2147483646 w 26"/>
              <a:gd name="T9" fmla="*/ 2147483646 h 30"/>
              <a:gd name="T10" fmla="*/ 2147483646 w 26"/>
              <a:gd name="T11" fmla="*/ 2147483646 h 30"/>
              <a:gd name="T12" fmla="*/ 2147483646 w 26"/>
              <a:gd name="T13" fmla="*/ 2147483646 h 30"/>
              <a:gd name="T14" fmla="*/ 2147483646 w 26"/>
              <a:gd name="T15" fmla="*/ 0 h 30"/>
              <a:gd name="T16" fmla="*/ 2147483646 w 26"/>
              <a:gd name="T17" fmla="*/ 2147483646 h 30"/>
              <a:gd name="T18" fmla="*/ 2147483646 w 26"/>
              <a:gd name="T19" fmla="*/ 2147483646 h 30"/>
              <a:gd name="T20" fmla="*/ 0 w 26"/>
              <a:gd name="T21" fmla="*/ 2147483646 h 30"/>
              <a:gd name="T22" fmla="*/ 2147483646 w 26"/>
              <a:gd name="T23" fmla="*/ 2147483646 h 30"/>
              <a:gd name="T24" fmla="*/ 2147483646 w 26"/>
              <a:gd name="T25" fmla="*/ 2147483646 h 30"/>
              <a:gd name="T26" fmla="*/ 0 w 26"/>
              <a:gd name="T27" fmla="*/ 2147483646 h 30"/>
              <a:gd name="T28" fmla="*/ 2147483646 w 26"/>
              <a:gd name="T29" fmla="*/ 2147483646 h 30"/>
              <a:gd name="T30" fmla="*/ 2147483646 w 26"/>
              <a:gd name="T31" fmla="*/ 2147483646 h 30"/>
              <a:gd name="T32" fmla="*/ 2147483646 w 26"/>
              <a:gd name="T33" fmla="*/ 2147483646 h 30"/>
              <a:gd name="T34" fmla="*/ 2147483646 w 26"/>
              <a:gd name="T35" fmla="*/ 2147483646 h 30"/>
              <a:gd name="T36" fmla="*/ 2147483646 w 26"/>
              <a:gd name="T37" fmla="*/ 2147483646 h 30"/>
              <a:gd name="T38" fmla="*/ 2147483646 w 26"/>
              <a:gd name="T39" fmla="*/ 2147483646 h 30"/>
              <a:gd name="T40" fmla="*/ 2147483646 w 26"/>
              <a:gd name="T41" fmla="*/ 2147483646 h 30"/>
              <a:gd name="T42" fmla="*/ 2147483646 w 26"/>
              <a:gd name="T43" fmla="*/ 2147483646 h 30"/>
              <a:gd name="T44" fmla="*/ 2147483646 w 26"/>
              <a:gd name="T45" fmla="*/ 2147483646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0" name="Freeform 380"/>
          <p:cNvSpPr>
            <a:spLocks/>
          </p:cNvSpPr>
          <p:nvPr userDrawn="1"/>
        </p:nvSpPr>
        <p:spPr bwMode="auto">
          <a:xfrm>
            <a:off x="6721301" y="4995249"/>
            <a:ext cx="251883" cy="179387"/>
          </a:xfrm>
          <a:custGeom>
            <a:avLst/>
            <a:gdLst>
              <a:gd name="T0" fmla="*/ 2147483646 w 24"/>
              <a:gd name="T1" fmla="*/ 2147483646 h 23"/>
              <a:gd name="T2" fmla="*/ 2147483646 w 24"/>
              <a:gd name="T3" fmla="*/ 2147483646 h 23"/>
              <a:gd name="T4" fmla="*/ 2147483646 w 24"/>
              <a:gd name="T5" fmla="*/ 2147483646 h 23"/>
              <a:gd name="T6" fmla="*/ 0 w 24"/>
              <a:gd name="T7" fmla="*/ 2147483646 h 23"/>
              <a:gd name="T8" fmla="*/ 2147483646 w 24"/>
              <a:gd name="T9" fmla="*/ 2147483646 h 23"/>
              <a:gd name="T10" fmla="*/ 2147483646 w 24"/>
              <a:gd name="T11" fmla="*/ 2147483646 h 23"/>
              <a:gd name="T12" fmla="*/ 2147483646 w 24"/>
              <a:gd name="T13" fmla="*/ 2147483646 h 23"/>
              <a:gd name="T14" fmla="*/ 2147483646 w 24"/>
              <a:gd name="T15" fmla="*/ 2147483646 h 23"/>
              <a:gd name="T16" fmla="*/ 2147483646 w 24"/>
              <a:gd name="T17" fmla="*/ 2147483646 h 23"/>
              <a:gd name="T18" fmla="*/ 2147483646 w 24"/>
              <a:gd name="T19" fmla="*/ 2147483646 h 23"/>
              <a:gd name="T20" fmla="*/ 2147483646 w 24"/>
              <a:gd name="T21" fmla="*/ 2147483646 h 23"/>
              <a:gd name="T22" fmla="*/ 2147483646 w 24"/>
              <a:gd name="T23" fmla="*/ 2147483646 h 23"/>
              <a:gd name="T24" fmla="*/ 2147483646 w 24"/>
              <a:gd name="T25" fmla="*/ 2147483646 h 23"/>
              <a:gd name="T26" fmla="*/ 2147483646 w 24"/>
              <a:gd name="T27" fmla="*/ 2147483646 h 23"/>
              <a:gd name="T28" fmla="*/ 2147483646 w 24"/>
              <a:gd name="T29" fmla="*/ 2147483646 h 23"/>
              <a:gd name="T30" fmla="*/ 2147483646 w 24"/>
              <a:gd name="T31" fmla="*/ 0 h 23"/>
              <a:gd name="T32" fmla="*/ 2147483646 w 24"/>
              <a:gd name="T33" fmla="*/ 2147483646 h 23"/>
              <a:gd name="T34" fmla="*/ 2147483646 w 24"/>
              <a:gd name="T35" fmla="*/ 2147483646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1" name="Freeform 381"/>
          <p:cNvSpPr>
            <a:spLocks/>
          </p:cNvSpPr>
          <p:nvPr userDrawn="1"/>
        </p:nvSpPr>
        <p:spPr bwMode="auto">
          <a:xfrm>
            <a:off x="6628175" y="4512643"/>
            <a:ext cx="450849" cy="544512"/>
          </a:xfrm>
          <a:custGeom>
            <a:avLst/>
            <a:gdLst>
              <a:gd name="T0" fmla="*/ 2147483646 w 43"/>
              <a:gd name="T1" fmla="*/ 2147483646 h 70"/>
              <a:gd name="T2" fmla="*/ 2147483646 w 43"/>
              <a:gd name="T3" fmla="*/ 2147483646 h 70"/>
              <a:gd name="T4" fmla="*/ 2147483646 w 43"/>
              <a:gd name="T5" fmla="*/ 2147483646 h 70"/>
              <a:gd name="T6" fmla="*/ 2147483646 w 43"/>
              <a:gd name="T7" fmla="*/ 2147483646 h 70"/>
              <a:gd name="T8" fmla="*/ 2147483646 w 43"/>
              <a:gd name="T9" fmla="*/ 2147483646 h 70"/>
              <a:gd name="T10" fmla="*/ 2147483646 w 43"/>
              <a:gd name="T11" fmla="*/ 2147483646 h 70"/>
              <a:gd name="T12" fmla="*/ 2147483646 w 43"/>
              <a:gd name="T13" fmla="*/ 2147483646 h 70"/>
              <a:gd name="T14" fmla="*/ 2147483646 w 43"/>
              <a:gd name="T15" fmla="*/ 2147483646 h 70"/>
              <a:gd name="T16" fmla="*/ 2147483646 w 43"/>
              <a:gd name="T17" fmla="*/ 2147483646 h 70"/>
              <a:gd name="T18" fmla="*/ 2147483646 w 43"/>
              <a:gd name="T19" fmla="*/ 2147483646 h 70"/>
              <a:gd name="T20" fmla="*/ 2147483646 w 43"/>
              <a:gd name="T21" fmla="*/ 2147483646 h 70"/>
              <a:gd name="T22" fmla="*/ 2147483646 w 43"/>
              <a:gd name="T23" fmla="*/ 2147483646 h 70"/>
              <a:gd name="T24" fmla="*/ 2147483646 w 43"/>
              <a:gd name="T25" fmla="*/ 2147483646 h 70"/>
              <a:gd name="T26" fmla="*/ 2147483646 w 43"/>
              <a:gd name="T27" fmla="*/ 2147483646 h 70"/>
              <a:gd name="T28" fmla="*/ 2147483646 w 43"/>
              <a:gd name="T29" fmla="*/ 2147483646 h 70"/>
              <a:gd name="T30" fmla="*/ 0 w 43"/>
              <a:gd name="T31" fmla="*/ 2147483646 h 70"/>
              <a:gd name="T32" fmla="*/ 0 w 43"/>
              <a:gd name="T33" fmla="*/ 2147483646 h 70"/>
              <a:gd name="T34" fmla="*/ 2147483646 w 43"/>
              <a:gd name="T35" fmla="*/ 2147483646 h 70"/>
              <a:gd name="T36" fmla="*/ 2147483646 w 43"/>
              <a:gd name="T37" fmla="*/ 2147483646 h 70"/>
              <a:gd name="T38" fmla="*/ 2147483646 w 43"/>
              <a:gd name="T39" fmla="*/ 2147483646 h 70"/>
              <a:gd name="T40" fmla="*/ 2147483646 w 43"/>
              <a:gd name="T41" fmla="*/ 2147483646 h 70"/>
              <a:gd name="T42" fmla="*/ 2147483646 w 43"/>
              <a:gd name="T43" fmla="*/ 2147483646 h 70"/>
              <a:gd name="T44" fmla="*/ 2147483646 w 43"/>
              <a:gd name="T45" fmla="*/ 2147483646 h 70"/>
              <a:gd name="T46" fmla="*/ 2147483646 w 43"/>
              <a:gd name="T47" fmla="*/ 2147483646 h 70"/>
              <a:gd name="T48" fmla="*/ 2147483646 w 43"/>
              <a:gd name="T49" fmla="*/ 2147483646 h 70"/>
              <a:gd name="T50" fmla="*/ 2147483646 w 43"/>
              <a:gd name="T51" fmla="*/ 2147483646 h 70"/>
              <a:gd name="T52" fmla="*/ 2147483646 w 43"/>
              <a:gd name="T53" fmla="*/ 2147483646 h 70"/>
              <a:gd name="T54" fmla="*/ 2147483646 w 43"/>
              <a:gd name="T55" fmla="*/ 2147483646 h 70"/>
              <a:gd name="T56" fmla="*/ 2147483646 w 43"/>
              <a:gd name="T57" fmla="*/ 2147483646 h 70"/>
              <a:gd name="T58" fmla="*/ 2147483646 w 43"/>
              <a:gd name="T59" fmla="*/ 2147483646 h 70"/>
              <a:gd name="T60" fmla="*/ 2147483646 w 43"/>
              <a:gd name="T61" fmla="*/ 2147483646 h 70"/>
              <a:gd name="T62" fmla="*/ 2147483646 w 43"/>
              <a:gd name="T63" fmla="*/ 2147483646 h 70"/>
              <a:gd name="T64" fmla="*/ 2147483646 w 43"/>
              <a:gd name="T65" fmla="*/ 2147483646 h 70"/>
              <a:gd name="T66" fmla="*/ 2147483646 w 43"/>
              <a:gd name="T67" fmla="*/ 2147483646 h 70"/>
              <a:gd name="T68" fmla="*/ 2147483646 w 43"/>
              <a:gd name="T69" fmla="*/ 2147483646 h 70"/>
              <a:gd name="T70" fmla="*/ 2147483646 w 43"/>
              <a:gd name="T71" fmla="*/ 2147483646 h 70"/>
              <a:gd name="T72" fmla="*/ 2147483646 w 43"/>
              <a:gd name="T73" fmla="*/ 2147483646 h 70"/>
              <a:gd name="T74" fmla="*/ 2147483646 w 43"/>
              <a:gd name="T75" fmla="*/ 2147483646 h 70"/>
              <a:gd name="T76" fmla="*/ 2147483646 w 43"/>
              <a:gd name="T77" fmla="*/ 2147483646 h 70"/>
              <a:gd name="T78" fmla="*/ 2147483646 w 43"/>
              <a:gd name="T79" fmla="*/ 2147483646 h 70"/>
              <a:gd name="T80" fmla="*/ 2147483646 w 43"/>
              <a:gd name="T81" fmla="*/ 2147483646 h 70"/>
              <a:gd name="T82" fmla="*/ 2147483646 w 43"/>
              <a:gd name="T83" fmla="*/ 2147483646 h 70"/>
              <a:gd name="T84" fmla="*/ 2147483646 w 43"/>
              <a:gd name="T85" fmla="*/ 2147483646 h 70"/>
              <a:gd name="T86" fmla="*/ 2147483646 w 43"/>
              <a:gd name="T87" fmla="*/ 2147483646 h 70"/>
              <a:gd name="T88" fmla="*/ 2147483646 w 43"/>
              <a:gd name="T89" fmla="*/ 2147483646 h 70"/>
              <a:gd name="T90" fmla="*/ 2147483646 w 43"/>
              <a:gd name="T91" fmla="*/ 2147483646 h 70"/>
              <a:gd name="T92" fmla="*/ 2147483646 w 43"/>
              <a:gd name="T93" fmla="*/ 2147483646 h 70"/>
              <a:gd name="T94" fmla="*/ 2147483646 w 43"/>
              <a:gd name="T95" fmla="*/ 2147483646 h 70"/>
              <a:gd name="T96" fmla="*/ 2147483646 w 43"/>
              <a:gd name="T97" fmla="*/ 2147483646 h 70"/>
              <a:gd name="T98" fmla="*/ 2147483646 w 43"/>
              <a:gd name="T99" fmla="*/ 2147483646 h 70"/>
              <a:gd name="T100" fmla="*/ 2147483646 w 43"/>
              <a:gd name="T101" fmla="*/ 2147483646 h 70"/>
              <a:gd name="T102" fmla="*/ 2147483646 w 43"/>
              <a:gd name="T103" fmla="*/ 2147483646 h 70"/>
              <a:gd name="T104" fmla="*/ 2147483646 w 43"/>
              <a:gd name="T105" fmla="*/ 2147483646 h 70"/>
              <a:gd name="T106" fmla="*/ 2147483646 w 43"/>
              <a:gd name="T107" fmla="*/ 2147483646 h 70"/>
              <a:gd name="T108" fmla="*/ 2147483646 w 43"/>
              <a:gd name="T109" fmla="*/ 2147483646 h 70"/>
              <a:gd name="T110" fmla="*/ 2147483646 w 43"/>
              <a:gd name="T111" fmla="*/ 0 h 70"/>
              <a:gd name="T112" fmla="*/ 2147483646 w 43"/>
              <a:gd name="T113" fmla="*/ 0 h 70"/>
              <a:gd name="T114" fmla="*/ 2147483646 w 43"/>
              <a:gd name="T115" fmla="*/ 2147483646 h 70"/>
              <a:gd name="T116" fmla="*/ 2147483646 w 43"/>
              <a:gd name="T117" fmla="*/ 0 h 70"/>
              <a:gd name="T118" fmla="*/ 2147483646 w 43"/>
              <a:gd name="T119" fmla="*/ 2147483646 h 70"/>
              <a:gd name="T120" fmla="*/ 2147483646 w 43"/>
              <a:gd name="T121" fmla="*/ 2147483646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2" name="Freeform 382"/>
          <p:cNvSpPr>
            <a:spLocks/>
          </p:cNvSpPr>
          <p:nvPr userDrawn="1"/>
        </p:nvSpPr>
        <p:spPr bwMode="auto">
          <a:xfrm>
            <a:off x="5730718" y="4230079"/>
            <a:ext cx="249767" cy="141287"/>
          </a:xfrm>
          <a:custGeom>
            <a:avLst/>
            <a:gdLst>
              <a:gd name="T0" fmla="*/ 2147483646 w 144"/>
              <a:gd name="T1" fmla="*/ 2147483646 h 109"/>
              <a:gd name="T2" fmla="*/ 2147483646 w 144"/>
              <a:gd name="T3" fmla="*/ 2147483646 h 109"/>
              <a:gd name="T4" fmla="*/ 2147483646 w 144"/>
              <a:gd name="T5" fmla="*/ 2147483646 h 109"/>
              <a:gd name="T6" fmla="*/ 2147483646 w 144"/>
              <a:gd name="T7" fmla="*/ 2147483646 h 109"/>
              <a:gd name="T8" fmla="*/ 2147483646 w 144"/>
              <a:gd name="T9" fmla="*/ 2147483646 h 109"/>
              <a:gd name="T10" fmla="*/ 2147483646 w 144"/>
              <a:gd name="T11" fmla="*/ 2147483646 h 109"/>
              <a:gd name="T12" fmla="*/ 2147483646 w 144"/>
              <a:gd name="T13" fmla="*/ 0 h 109"/>
              <a:gd name="T14" fmla="*/ 2147483646 w 144"/>
              <a:gd name="T15" fmla="*/ 0 h 109"/>
              <a:gd name="T16" fmla="*/ 2147483646 w 144"/>
              <a:gd name="T17" fmla="*/ 2147483646 h 109"/>
              <a:gd name="T18" fmla="*/ 2147483646 w 144"/>
              <a:gd name="T19" fmla="*/ 2147483646 h 109"/>
              <a:gd name="T20" fmla="*/ 2147483646 w 144"/>
              <a:gd name="T21" fmla="*/ 2147483646 h 109"/>
              <a:gd name="T22" fmla="*/ 0 w 144"/>
              <a:gd name="T23" fmla="*/ 2147483646 h 109"/>
              <a:gd name="T24" fmla="*/ 0 w 144"/>
              <a:gd name="T25" fmla="*/ 2147483646 h 109"/>
              <a:gd name="T26" fmla="*/ 2147483646 w 144"/>
              <a:gd name="T27" fmla="*/ 2147483646 h 109"/>
              <a:gd name="T28" fmla="*/ 2147483646 w 144"/>
              <a:gd name="T29" fmla="*/ 2147483646 h 109"/>
              <a:gd name="T30" fmla="*/ 2147483646 w 144"/>
              <a:gd name="T31" fmla="*/ 2147483646 h 109"/>
              <a:gd name="T32" fmla="*/ 2147483646 w 144"/>
              <a:gd name="T33" fmla="*/ 2147483646 h 109"/>
              <a:gd name="T34" fmla="*/ 2147483646 w 144"/>
              <a:gd name="T35" fmla="*/ 2147483646 h 109"/>
              <a:gd name="T36" fmla="*/ 2147483646 w 144"/>
              <a:gd name="T37" fmla="*/ 2147483646 h 109"/>
              <a:gd name="T38" fmla="*/ 2147483646 w 144"/>
              <a:gd name="T39" fmla="*/ 2147483646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3" name="Freeform 383"/>
          <p:cNvSpPr>
            <a:spLocks/>
          </p:cNvSpPr>
          <p:nvPr userDrawn="1"/>
        </p:nvSpPr>
        <p:spPr bwMode="auto">
          <a:xfrm>
            <a:off x="5730718" y="4230079"/>
            <a:ext cx="249767" cy="141287"/>
          </a:xfrm>
          <a:custGeom>
            <a:avLst/>
            <a:gdLst>
              <a:gd name="T0" fmla="*/ 2147483646 w 144"/>
              <a:gd name="T1" fmla="*/ 2147483646 h 109"/>
              <a:gd name="T2" fmla="*/ 2147483646 w 144"/>
              <a:gd name="T3" fmla="*/ 2147483646 h 109"/>
              <a:gd name="T4" fmla="*/ 2147483646 w 144"/>
              <a:gd name="T5" fmla="*/ 2147483646 h 109"/>
              <a:gd name="T6" fmla="*/ 2147483646 w 144"/>
              <a:gd name="T7" fmla="*/ 2147483646 h 109"/>
              <a:gd name="T8" fmla="*/ 2147483646 w 144"/>
              <a:gd name="T9" fmla="*/ 2147483646 h 109"/>
              <a:gd name="T10" fmla="*/ 2147483646 w 144"/>
              <a:gd name="T11" fmla="*/ 2147483646 h 109"/>
              <a:gd name="T12" fmla="*/ 2147483646 w 144"/>
              <a:gd name="T13" fmla="*/ 0 h 109"/>
              <a:gd name="T14" fmla="*/ 2147483646 w 144"/>
              <a:gd name="T15" fmla="*/ 0 h 109"/>
              <a:gd name="T16" fmla="*/ 2147483646 w 144"/>
              <a:gd name="T17" fmla="*/ 2147483646 h 109"/>
              <a:gd name="T18" fmla="*/ 2147483646 w 144"/>
              <a:gd name="T19" fmla="*/ 2147483646 h 109"/>
              <a:gd name="T20" fmla="*/ 2147483646 w 144"/>
              <a:gd name="T21" fmla="*/ 2147483646 h 109"/>
              <a:gd name="T22" fmla="*/ 0 w 144"/>
              <a:gd name="T23" fmla="*/ 2147483646 h 109"/>
              <a:gd name="T24" fmla="*/ 0 w 144"/>
              <a:gd name="T25" fmla="*/ 2147483646 h 109"/>
              <a:gd name="T26" fmla="*/ 2147483646 w 144"/>
              <a:gd name="T27" fmla="*/ 2147483646 h 109"/>
              <a:gd name="T28" fmla="*/ 2147483646 w 144"/>
              <a:gd name="T29" fmla="*/ 2147483646 h 109"/>
              <a:gd name="T30" fmla="*/ 2147483646 w 144"/>
              <a:gd name="T31" fmla="*/ 2147483646 h 109"/>
              <a:gd name="T32" fmla="*/ 2147483646 w 144"/>
              <a:gd name="T33" fmla="*/ 2147483646 h 109"/>
              <a:gd name="T34" fmla="*/ 2147483646 w 144"/>
              <a:gd name="T35" fmla="*/ 2147483646 h 109"/>
              <a:gd name="T36" fmla="*/ 2147483646 w 144"/>
              <a:gd name="T37" fmla="*/ 2147483646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4" name="Freeform 384"/>
          <p:cNvSpPr>
            <a:spLocks/>
          </p:cNvSpPr>
          <p:nvPr userDrawn="1"/>
        </p:nvSpPr>
        <p:spPr bwMode="auto">
          <a:xfrm>
            <a:off x="5895800" y="4333266"/>
            <a:ext cx="31749" cy="6351"/>
          </a:xfrm>
          <a:custGeom>
            <a:avLst/>
            <a:gdLst>
              <a:gd name="T0" fmla="*/ 0 w 18"/>
              <a:gd name="T1" fmla="*/ 2147483646 h 6"/>
              <a:gd name="T2" fmla="*/ 2147483646 w 18"/>
              <a:gd name="T3" fmla="*/ 2147483646 h 6"/>
              <a:gd name="T4" fmla="*/ 2147483646 w 18"/>
              <a:gd name="T5" fmla="*/ 0 h 6"/>
              <a:gd name="T6" fmla="*/ 0 w 18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5" name="Freeform 385"/>
          <p:cNvSpPr>
            <a:spLocks/>
          </p:cNvSpPr>
          <p:nvPr userDrawn="1"/>
        </p:nvSpPr>
        <p:spPr bwMode="auto">
          <a:xfrm>
            <a:off x="5895800" y="4333266"/>
            <a:ext cx="31749" cy="6351"/>
          </a:xfrm>
          <a:custGeom>
            <a:avLst/>
            <a:gdLst>
              <a:gd name="T0" fmla="*/ 0 w 18"/>
              <a:gd name="T1" fmla="*/ 2147483646 h 6"/>
              <a:gd name="T2" fmla="*/ 2147483646 w 18"/>
              <a:gd name="T3" fmla="*/ 2147483646 h 6"/>
              <a:gd name="T4" fmla="*/ 2147483646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6" name="Freeform 386"/>
          <p:cNvSpPr>
            <a:spLocks/>
          </p:cNvSpPr>
          <p:nvPr userDrawn="1"/>
        </p:nvSpPr>
        <p:spPr bwMode="auto">
          <a:xfrm>
            <a:off x="5792084" y="4339609"/>
            <a:ext cx="135467" cy="131763"/>
          </a:xfrm>
          <a:custGeom>
            <a:avLst/>
            <a:gdLst>
              <a:gd name="T0" fmla="*/ 2147483646 w 78"/>
              <a:gd name="T1" fmla="*/ 2147483646 h 102"/>
              <a:gd name="T2" fmla="*/ 2147483646 w 78"/>
              <a:gd name="T3" fmla="*/ 0 h 102"/>
              <a:gd name="T4" fmla="*/ 2147483646 w 78"/>
              <a:gd name="T5" fmla="*/ 0 h 102"/>
              <a:gd name="T6" fmla="*/ 2147483646 w 78"/>
              <a:gd name="T7" fmla="*/ 0 h 102"/>
              <a:gd name="T8" fmla="*/ 0 w 78"/>
              <a:gd name="T9" fmla="*/ 2147483646 h 102"/>
              <a:gd name="T10" fmla="*/ 2147483646 w 78"/>
              <a:gd name="T11" fmla="*/ 2147483646 h 102"/>
              <a:gd name="T12" fmla="*/ 0 w 78"/>
              <a:gd name="T13" fmla="*/ 2147483646 h 102"/>
              <a:gd name="T14" fmla="*/ 0 w 78"/>
              <a:gd name="T15" fmla="*/ 2147483646 h 102"/>
              <a:gd name="T16" fmla="*/ 2147483646 w 78"/>
              <a:gd name="T17" fmla="*/ 2147483646 h 102"/>
              <a:gd name="T18" fmla="*/ 2147483646 w 78"/>
              <a:gd name="T19" fmla="*/ 2147483646 h 102"/>
              <a:gd name="T20" fmla="*/ 2147483646 w 78"/>
              <a:gd name="T21" fmla="*/ 2147483646 h 102"/>
              <a:gd name="T22" fmla="*/ 2147483646 w 78"/>
              <a:gd name="T23" fmla="*/ 2147483646 h 102"/>
              <a:gd name="T24" fmla="*/ 2147483646 w 78"/>
              <a:gd name="T25" fmla="*/ 21474836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7" name="Freeform 387"/>
          <p:cNvSpPr>
            <a:spLocks/>
          </p:cNvSpPr>
          <p:nvPr userDrawn="1"/>
        </p:nvSpPr>
        <p:spPr bwMode="auto">
          <a:xfrm>
            <a:off x="5993167" y="4238006"/>
            <a:ext cx="395816" cy="266700"/>
          </a:xfrm>
          <a:custGeom>
            <a:avLst/>
            <a:gdLst>
              <a:gd name="T0" fmla="*/ 2147483646 w 228"/>
              <a:gd name="T1" fmla="*/ 2147483646 h 205"/>
              <a:gd name="T2" fmla="*/ 2147483646 w 228"/>
              <a:gd name="T3" fmla="*/ 2147483646 h 205"/>
              <a:gd name="T4" fmla="*/ 2147483646 w 228"/>
              <a:gd name="T5" fmla="*/ 2147483646 h 205"/>
              <a:gd name="T6" fmla="*/ 2147483646 w 228"/>
              <a:gd name="T7" fmla="*/ 2147483646 h 205"/>
              <a:gd name="T8" fmla="*/ 2147483646 w 228"/>
              <a:gd name="T9" fmla="*/ 2147483646 h 205"/>
              <a:gd name="T10" fmla="*/ 2147483646 w 228"/>
              <a:gd name="T11" fmla="*/ 2147483646 h 205"/>
              <a:gd name="T12" fmla="*/ 2147483646 w 228"/>
              <a:gd name="T13" fmla="*/ 2147483646 h 205"/>
              <a:gd name="T14" fmla="*/ 2147483646 w 228"/>
              <a:gd name="T15" fmla="*/ 2147483646 h 205"/>
              <a:gd name="T16" fmla="*/ 2147483646 w 228"/>
              <a:gd name="T17" fmla="*/ 2147483646 h 205"/>
              <a:gd name="T18" fmla="*/ 2147483646 w 228"/>
              <a:gd name="T19" fmla="*/ 0 h 205"/>
              <a:gd name="T20" fmla="*/ 2147483646 w 228"/>
              <a:gd name="T21" fmla="*/ 2147483646 h 205"/>
              <a:gd name="T22" fmla="*/ 2147483646 w 228"/>
              <a:gd name="T23" fmla="*/ 2147483646 h 205"/>
              <a:gd name="T24" fmla="*/ 2147483646 w 228"/>
              <a:gd name="T25" fmla="*/ 2147483646 h 205"/>
              <a:gd name="T26" fmla="*/ 2147483646 w 228"/>
              <a:gd name="T27" fmla="*/ 2147483646 h 205"/>
              <a:gd name="T28" fmla="*/ 2147483646 w 228"/>
              <a:gd name="T29" fmla="*/ 2147483646 h 205"/>
              <a:gd name="T30" fmla="*/ 2147483646 w 228"/>
              <a:gd name="T31" fmla="*/ 2147483646 h 205"/>
              <a:gd name="T32" fmla="*/ 2147483646 w 228"/>
              <a:gd name="T33" fmla="*/ 2147483646 h 205"/>
              <a:gd name="T34" fmla="*/ 2147483646 w 228"/>
              <a:gd name="T35" fmla="*/ 2147483646 h 205"/>
              <a:gd name="T36" fmla="*/ 2147483646 w 228"/>
              <a:gd name="T37" fmla="*/ 2147483646 h 205"/>
              <a:gd name="T38" fmla="*/ 0 w 228"/>
              <a:gd name="T39" fmla="*/ 2147483646 h 205"/>
              <a:gd name="T40" fmla="*/ 0 w 228"/>
              <a:gd name="T41" fmla="*/ 2147483646 h 205"/>
              <a:gd name="T42" fmla="*/ 2147483646 w 228"/>
              <a:gd name="T43" fmla="*/ 2147483646 h 205"/>
              <a:gd name="T44" fmla="*/ 2147483646 w 228"/>
              <a:gd name="T45" fmla="*/ 2147483646 h 205"/>
              <a:gd name="T46" fmla="*/ 2147483646 w 228"/>
              <a:gd name="T47" fmla="*/ 2147483646 h 205"/>
              <a:gd name="T48" fmla="*/ 2147483646 w 228"/>
              <a:gd name="T49" fmla="*/ 2147483646 h 205"/>
              <a:gd name="T50" fmla="*/ 2147483646 w 228"/>
              <a:gd name="T51" fmla="*/ 2147483646 h 205"/>
              <a:gd name="T52" fmla="*/ 2147483646 w 228"/>
              <a:gd name="T53" fmla="*/ 2147483646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8" name="Freeform 388"/>
          <p:cNvSpPr>
            <a:spLocks/>
          </p:cNvSpPr>
          <p:nvPr userDrawn="1"/>
        </p:nvSpPr>
        <p:spPr bwMode="auto">
          <a:xfrm>
            <a:off x="6378418" y="4339612"/>
            <a:ext cx="427567" cy="187325"/>
          </a:xfrm>
          <a:custGeom>
            <a:avLst/>
            <a:gdLst>
              <a:gd name="T0" fmla="*/ 2147483646 w 246"/>
              <a:gd name="T1" fmla="*/ 2147483646 h 144"/>
              <a:gd name="T2" fmla="*/ 2147483646 w 246"/>
              <a:gd name="T3" fmla="*/ 2147483646 h 144"/>
              <a:gd name="T4" fmla="*/ 2147483646 w 246"/>
              <a:gd name="T5" fmla="*/ 2147483646 h 144"/>
              <a:gd name="T6" fmla="*/ 2147483646 w 246"/>
              <a:gd name="T7" fmla="*/ 2147483646 h 144"/>
              <a:gd name="T8" fmla="*/ 0 w 246"/>
              <a:gd name="T9" fmla="*/ 2147483646 h 144"/>
              <a:gd name="T10" fmla="*/ 2147483646 w 246"/>
              <a:gd name="T11" fmla="*/ 2147483646 h 144"/>
              <a:gd name="T12" fmla="*/ 2147483646 w 246"/>
              <a:gd name="T13" fmla="*/ 2147483646 h 144"/>
              <a:gd name="T14" fmla="*/ 2147483646 w 246"/>
              <a:gd name="T15" fmla="*/ 2147483646 h 144"/>
              <a:gd name="T16" fmla="*/ 2147483646 w 246"/>
              <a:gd name="T17" fmla="*/ 2147483646 h 144"/>
              <a:gd name="T18" fmla="*/ 2147483646 w 246"/>
              <a:gd name="T19" fmla="*/ 2147483646 h 144"/>
              <a:gd name="T20" fmla="*/ 2147483646 w 246"/>
              <a:gd name="T21" fmla="*/ 2147483646 h 144"/>
              <a:gd name="T22" fmla="*/ 2147483646 w 246"/>
              <a:gd name="T23" fmla="*/ 2147483646 h 144"/>
              <a:gd name="T24" fmla="*/ 2147483646 w 246"/>
              <a:gd name="T25" fmla="*/ 2147483646 h 144"/>
              <a:gd name="T26" fmla="*/ 2147483646 w 246"/>
              <a:gd name="T27" fmla="*/ 2147483646 h 144"/>
              <a:gd name="T28" fmla="*/ 2147483646 w 246"/>
              <a:gd name="T29" fmla="*/ 2147483646 h 144"/>
              <a:gd name="T30" fmla="*/ 2147483646 w 246"/>
              <a:gd name="T31" fmla="*/ 2147483646 h 144"/>
              <a:gd name="T32" fmla="*/ 2147483646 w 246"/>
              <a:gd name="T33" fmla="*/ 2147483646 h 144"/>
              <a:gd name="T34" fmla="*/ 2147483646 w 246"/>
              <a:gd name="T35" fmla="*/ 2147483646 h 144"/>
              <a:gd name="T36" fmla="*/ 2147483646 w 246"/>
              <a:gd name="T37" fmla="*/ 2147483646 h 144"/>
              <a:gd name="T38" fmla="*/ 2147483646 w 246"/>
              <a:gd name="T39" fmla="*/ 0 h 144"/>
              <a:gd name="T40" fmla="*/ 2147483646 w 246"/>
              <a:gd name="T41" fmla="*/ 2147483646 h 144"/>
              <a:gd name="T42" fmla="*/ 2147483646 w 24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9" name="Freeform 389"/>
          <p:cNvSpPr>
            <a:spLocks/>
          </p:cNvSpPr>
          <p:nvPr userDrawn="1"/>
        </p:nvSpPr>
        <p:spPr bwMode="auto">
          <a:xfrm>
            <a:off x="6253534" y="4512648"/>
            <a:ext cx="260351" cy="233363"/>
          </a:xfrm>
          <a:custGeom>
            <a:avLst/>
            <a:gdLst>
              <a:gd name="T0" fmla="*/ 2147483646 w 150"/>
              <a:gd name="T1" fmla="*/ 2147483646 h 180"/>
              <a:gd name="T2" fmla="*/ 2147483646 w 150"/>
              <a:gd name="T3" fmla="*/ 2147483646 h 180"/>
              <a:gd name="T4" fmla="*/ 2147483646 w 150"/>
              <a:gd name="T5" fmla="*/ 2147483646 h 180"/>
              <a:gd name="T6" fmla="*/ 2147483646 w 150"/>
              <a:gd name="T7" fmla="*/ 2147483646 h 180"/>
              <a:gd name="T8" fmla="*/ 2147483646 w 150"/>
              <a:gd name="T9" fmla="*/ 2147483646 h 180"/>
              <a:gd name="T10" fmla="*/ 2147483646 w 150"/>
              <a:gd name="T11" fmla="*/ 0 h 180"/>
              <a:gd name="T12" fmla="*/ 2147483646 w 150"/>
              <a:gd name="T13" fmla="*/ 0 h 180"/>
              <a:gd name="T14" fmla="*/ 2147483646 w 150"/>
              <a:gd name="T15" fmla="*/ 2147483646 h 180"/>
              <a:gd name="T16" fmla="*/ 2147483646 w 150"/>
              <a:gd name="T17" fmla="*/ 2147483646 h 180"/>
              <a:gd name="T18" fmla="*/ 2147483646 w 150"/>
              <a:gd name="T19" fmla="*/ 2147483646 h 180"/>
              <a:gd name="T20" fmla="*/ 2147483646 w 150"/>
              <a:gd name="T21" fmla="*/ 2147483646 h 180"/>
              <a:gd name="T22" fmla="*/ 2147483646 w 150"/>
              <a:gd name="T23" fmla="*/ 2147483646 h 180"/>
              <a:gd name="T24" fmla="*/ 2147483646 w 150"/>
              <a:gd name="T25" fmla="*/ 2147483646 h 180"/>
              <a:gd name="T26" fmla="*/ 2147483646 w 150"/>
              <a:gd name="T27" fmla="*/ 2147483646 h 180"/>
              <a:gd name="T28" fmla="*/ 2147483646 w 150"/>
              <a:gd name="T29" fmla="*/ 2147483646 h 180"/>
              <a:gd name="T30" fmla="*/ 2147483646 w 150"/>
              <a:gd name="T31" fmla="*/ 2147483646 h 180"/>
              <a:gd name="T32" fmla="*/ 2147483646 w 150"/>
              <a:gd name="T33" fmla="*/ 2147483646 h 180"/>
              <a:gd name="T34" fmla="*/ 0 w 150"/>
              <a:gd name="T35" fmla="*/ 2147483646 h 180"/>
              <a:gd name="T36" fmla="*/ 2147483646 w 150"/>
              <a:gd name="T37" fmla="*/ 2147483646 h 180"/>
              <a:gd name="T38" fmla="*/ 2147483646 w 150"/>
              <a:gd name="T39" fmla="*/ 2147483646 h 180"/>
              <a:gd name="T40" fmla="*/ 2147483646 w 150"/>
              <a:gd name="T41" fmla="*/ 2147483646 h 180"/>
              <a:gd name="T42" fmla="*/ 2147483646 w 150"/>
              <a:gd name="T43" fmla="*/ 2147483646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0" name="Freeform 390"/>
          <p:cNvSpPr>
            <a:spLocks/>
          </p:cNvSpPr>
          <p:nvPr userDrawn="1"/>
        </p:nvSpPr>
        <p:spPr bwMode="auto">
          <a:xfrm>
            <a:off x="6200613" y="4560279"/>
            <a:ext cx="156633" cy="130175"/>
          </a:xfrm>
          <a:custGeom>
            <a:avLst/>
            <a:gdLst>
              <a:gd name="T0" fmla="*/ 2147483646 w 90"/>
              <a:gd name="T1" fmla="*/ 2147483646 h 102"/>
              <a:gd name="T2" fmla="*/ 2147483646 w 90"/>
              <a:gd name="T3" fmla="*/ 2147483646 h 102"/>
              <a:gd name="T4" fmla="*/ 2147483646 w 90"/>
              <a:gd name="T5" fmla="*/ 2147483646 h 102"/>
              <a:gd name="T6" fmla="*/ 2147483646 w 90"/>
              <a:gd name="T7" fmla="*/ 2147483646 h 102"/>
              <a:gd name="T8" fmla="*/ 2147483646 w 90"/>
              <a:gd name="T9" fmla="*/ 2147483646 h 102"/>
              <a:gd name="T10" fmla="*/ 2147483646 w 90"/>
              <a:gd name="T11" fmla="*/ 0 h 102"/>
              <a:gd name="T12" fmla="*/ 2147483646 w 90"/>
              <a:gd name="T13" fmla="*/ 0 h 102"/>
              <a:gd name="T14" fmla="*/ 0 w 90"/>
              <a:gd name="T15" fmla="*/ 0 h 102"/>
              <a:gd name="T16" fmla="*/ 0 w 90"/>
              <a:gd name="T17" fmla="*/ 2147483646 h 102"/>
              <a:gd name="T18" fmla="*/ 0 w 90"/>
              <a:gd name="T19" fmla="*/ 2147483646 h 102"/>
              <a:gd name="T20" fmla="*/ 2147483646 w 90"/>
              <a:gd name="T21" fmla="*/ 2147483646 h 102"/>
              <a:gd name="T22" fmla="*/ 2147483646 w 90"/>
              <a:gd name="T23" fmla="*/ 2147483646 h 102"/>
              <a:gd name="T24" fmla="*/ 2147483646 w 90"/>
              <a:gd name="T25" fmla="*/ 21474836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1" name="Freeform 391"/>
          <p:cNvSpPr>
            <a:spLocks/>
          </p:cNvSpPr>
          <p:nvPr userDrawn="1"/>
        </p:nvSpPr>
        <p:spPr bwMode="auto">
          <a:xfrm>
            <a:off x="6158285" y="4301509"/>
            <a:ext cx="249767" cy="258763"/>
          </a:xfrm>
          <a:custGeom>
            <a:avLst/>
            <a:gdLst>
              <a:gd name="T0" fmla="*/ 2147483646 w 144"/>
              <a:gd name="T1" fmla="*/ 2147483646 h 198"/>
              <a:gd name="T2" fmla="*/ 2147483646 w 144"/>
              <a:gd name="T3" fmla="*/ 2147483646 h 198"/>
              <a:gd name="T4" fmla="*/ 2147483646 w 144"/>
              <a:gd name="T5" fmla="*/ 2147483646 h 198"/>
              <a:gd name="T6" fmla="*/ 2147483646 w 144"/>
              <a:gd name="T7" fmla="*/ 2147483646 h 198"/>
              <a:gd name="T8" fmla="*/ 2147483646 w 144"/>
              <a:gd name="T9" fmla="*/ 2147483646 h 198"/>
              <a:gd name="T10" fmla="*/ 2147483646 w 144"/>
              <a:gd name="T11" fmla="*/ 2147483646 h 198"/>
              <a:gd name="T12" fmla="*/ 2147483646 w 144"/>
              <a:gd name="T13" fmla="*/ 2147483646 h 198"/>
              <a:gd name="T14" fmla="*/ 2147483646 w 144"/>
              <a:gd name="T15" fmla="*/ 2147483646 h 198"/>
              <a:gd name="T16" fmla="*/ 2147483646 w 144"/>
              <a:gd name="T17" fmla="*/ 0 h 198"/>
              <a:gd name="T18" fmla="*/ 2147483646 w 144"/>
              <a:gd name="T19" fmla="*/ 0 h 198"/>
              <a:gd name="T20" fmla="*/ 2147483646 w 144"/>
              <a:gd name="T21" fmla="*/ 2147483646 h 198"/>
              <a:gd name="T22" fmla="*/ 2147483646 w 144"/>
              <a:gd name="T23" fmla="*/ 2147483646 h 198"/>
              <a:gd name="T24" fmla="*/ 2147483646 w 144"/>
              <a:gd name="T25" fmla="*/ 2147483646 h 198"/>
              <a:gd name="T26" fmla="*/ 2147483646 w 144"/>
              <a:gd name="T27" fmla="*/ 2147483646 h 198"/>
              <a:gd name="T28" fmla="*/ 2147483646 w 144"/>
              <a:gd name="T29" fmla="*/ 2147483646 h 198"/>
              <a:gd name="T30" fmla="*/ 2147483646 w 144"/>
              <a:gd name="T31" fmla="*/ 2147483646 h 198"/>
              <a:gd name="T32" fmla="*/ 0 w 144"/>
              <a:gd name="T33" fmla="*/ 2147483646 h 198"/>
              <a:gd name="T34" fmla="*/ 2147483646 w 144"/>
              <a:gd name="T35" fmla="*/ 2147483646 h 198"/>
              <a:gd name="T36" fmla="*/ 2147483646 w 144"/>
              <a:gd name="T37" fmla="*/ 2147483646 h 198"/>
              <a:gd name="T38" fmla="*/ 2147483646 w 144"/>
              <a:gd name="T39" fmla="*/ 2147483646 h 198"/>
              <a:gd name="T40" fmla="*/ 2147483646 w 144"/>
              <a:gd name="T41" fmla="*/ 2147483646 h 198"/>
              <a:gd name="T42" fmla="*/ 2147483646 w 144"/>
              <a:gd name="T43" fmla="*/ 2147483646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2" name="Freeform 392"/>
          <p:cNvSpPr>
            <a:spLocks/>
          </p:cNvSpPr>
          <p:nvPr userDrawn="1"/>
        </p:nvSpPr>
        <p:spPr bwMode="auto">
          <a:xfrm>
            <a:off x="6158285" y="4301509"/>
            <a:ext cx="249767" cy="258763"/>
          </a:xfrm>
          <a:custGeom>
            <a:avLst/>
            <a:gdLst>
              <a:gd name="T0" fmla="*/ 2147483646 w 144"/>
              <a:gd name="T1" fmla="*/ 2147483646 h 198"/>
              <a:gd name="T2" fmla="*/ 2147483646 w 144"/>
              <a:gd name="T3" fmla="*/ 2147483646 h 198"/>
              <a:gd name="T4" fmla="*/ 2147483646 w 144"/>
              <a:gd name="T5" fmla="*/ 2147483646 h 198"/>
              <a:gd name="T6" fmla="*/ 2147483646 w 144"/>
              <a:gd name="T7" fmla="*/ 2147483646 h 198"/>
              <a:gd name="T8" fmla="*/ 2147483646 w 144"/>
              <a:gd name="T9" fmla="*/ 2147483646 h 198"/>
              <a:gd name="T10" fmla="*/ 2147483646 w 144"/>
              <a:gd name="T11" fmla="*/ 2147483646 h 198"/>
              <a:gd name="T12" fmla="*/ 2147483646 w 144"/>
              <a:gd name="T13" fmla="*/ 2147483646 h 198"/>
              <a:gd name="T14" fmla="*/ 2147483646 w 144"/>
              <a:gd name="T15" fmla="*/ 2147483646 h 198"/>
              <a:gd name="T16" fmla="*/ 2147483646 w 144"/>
              <a:gd name="T17" fmla="*/ 0 h 198"/>
              <a:gd name="T18" fmla="*/ 2147483646 w 144"/>
              <a:gd name="T19" fmla="*/ 0 h 198"/>
              <a:gd name="T20" fmla="*/ 2147483646 w 144"/>
              <a:gd name="T21" fmla="*/ 2147483646 h 198"/>
              <a:gd name="T22" fmla="*/ 2147483646 w 144"/>
              <a:gd name="T23" fmla="*/ 2147483646 h 198"/>
              <a:gd name="T24" fmla="*/ 2147483646 w 144"/>
              <a:gd name="T25" fmla="*/ 2147483646 h 198"/>
              <a:gd name="T26" fmla="*/ 2147483646 w 144"/>
              <a:gd name="T27" fmla="*/ 2147483646 h 198"/>
              <a:gd name="T28" fmla="*/ 2147483646 w 144"/>
              <a:gd name="T29" fmla="*/ 2147483646 h 198"/>
              <a:gd name="T30" fmla="*/ 2147483646 w 144"/>
              <a:gd name="T31" fmla="*/ 2147483646 h 198"/>
              <a:gd name="T32" fmla="*/ 0 w 144"/>
              <a:gd name="T33" fmla="*/ 2147483646 h 198"/>
              <a:gd name="T34" fmla="*/ 2147483646 w 144"/>
              <a:gd name="T35" fmla="*/ 2147483646 h 198"/>
              <a:gd name="T36" fmla="*/ 2147483646 w 144"/>
              <a:gd name="T37" fmla="*/ 2147483646 h 198"/>
              <a:gd name="T38" fmla="*/ 2147483646 w 144"/>
              <a:gd name="T39" fmla="*/ 2147483646 h 198"/>
              <a:gd name="T40" fmla="*/ 2147483646 w 144"/>
              <a:gd name="T41" fmla="*/ 2147483646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3" name="Freeform 393"/>
          <p:cNvSpPr>
            <a:spLocks/>
          </p:cNvSpPr>
          <p:nvPr userDrawn="1"/>
        </p:nvSpPr>
        <p:spPr bwMode="auto">
          <a:xfrm>
            <a:off x="5927549" y="4291985"/>
            <a:ext cx="84667" cy="157163"/>
          </a:xfrm>
          <a:custGeom>
            <a:avLst/>
            <a:gdLst>
              <a:gd name="T0" fmla="*/ 2147483646 w 48"/>
              <a:gd name="T1" fmla="*/ 2147483646 h 120"/>
              <a:gd name="T2" fmla="*/ 2147483646 w 48"/>
              <a:gd name="T3" fmla="*/ 2147483646 h 120"/>
              <a:gd name="T4" fmla="*/ 2147483646 w 48"/>
              <a:gd name="T5" fmla="*/ 2147483646 h 120"/>
              <a:gd name="T6" fmla="*/ 2147483646 w 48"/>
              <a:gd name="T7" fmla="*/ 2147483646 h 120"/>
              <a:gd name="T8" fmla="*/ 2147483646 w 48"/>
              <a:gd name="T9" fmla="*/ 0 h 120"/>
              <a:gd name="T10" fmla="*/ 2147483646 w 48"/>
              <a:gd name="T11" fmla="*/ 2147483646 h 120"/>
              <a:gd name="T12" fmla="*/ 2147483646 w 48"/>
              <a:gd name="T13" fmla="*/ 2147483646 h 120"/>
              <a:gd name="T14" fmla="*/ 0 w 48"/>
              <a:gd name="T15" fmla="*/ 2147483646 h 120"/>
              <a:gd name="T16" fmla="*/ 0 w 48"/>
              <a:gd name="T17" fmla="*/ 2147483646 h 120"/>
              <a:gd name="T18" fmla="*/ 2147483646 w 48"/>
              <a:gd name="T19" fmla="*/ 2147483646 h 120"/>
              <a:gd name="T20" fmla="*/ 2147483646 w 48"/>
              <a:gd name="T21" fmla="*/ 2147483646 h 120"/>
              <a:gd name="T22" fmla="*/ 2147483646 w 48"/>
              <a:gd name="T23" fmla="*/ 2147483646 h 120"/>
              <a:gd name="T24" fmla="*/ 2147483646 w 48"/>
              <a:gd name="T25" fmla="*/ 2147483646 h 120"/>
              <a:gd name="T26" fmla="*/ 2147483646 w 48"/>
              <a:gd name="T27" fmla="*/ 2147483646 h 120"/>
              <a:gd name="T28" fmla="*/ 2147483646 w 48"/>
              <a:gd name="T29" fmla="*/ 2147483646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4" name="Freeform 394"/>
          <p:cNvSpPr>
            <a:spLocks/>
          </p:cNvSpPr>
          <p:nvPr userDrawn="1"/>
        </p:nvSpPr>
        <p:spPr bwMode="auto">
          <a:xfrm>
            <a:off x="5895801" y="4333266"/>
            <a:ext cx="74083" cy="123825"/>
          </a:xfrm>
          <a:custGeom>
            <a:avLst/>
            <a:gdLst>
              <a:gd name="T0" fmla="*/ 2147483646 w 42"/>
              <a:gd name="T1" fmla="*/ 2147483646 h 96"/>
              <a:gd name="T2" fmla="*/ 2147483646 w 42"/>
              <a:gd name="T3" fmla="*/ 0 h 96"/>
              <a:gd name="T4" fmla="*/ 2147483646 w 42"/>
              <a:gd name="T5" fmla="*/ 2147483646 h 96"/>
              <a:gd name="T6" fmla="*/ 0 w 42"/>
              <a:gd name="T7" fmla="*/ 2147483646 h 96"/>
              <a:gd name="T8" fmla="*/ 0 w 42"/>
              <a:gd name="T9" fmla="*/ 2147483646 h 96"/>
              <a:gd name="T10" fmla="*/ 0 w 42"/>
              <a:gd name="T11" fmla="*/ 2147483646 h 96"/>
              <a:gd name="T12" fmla="*/ 2147483646 w 42"/>
              <a:gd name="T13" fmla="*/ 2147483646 h 96"/>
              <a:gd name="T14" fmla="*/ 2147483646 w 42"/>
              <a:gd name="T15" fmla="*/ 2147483646 h 96"/>
              <a:gd name="T16" fmla="*/ 2147483646 w 42"/>
              <a:gd name="T17" fmla="*/ 2147483646 h 96"/>
              <a:gd name="T18" fmla="*/ 2147483646 w 42"/>
              <a:gd name="T19" fmla="*/ 2147483646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5" name="Freeform 395"/>
          <p:cNvSpPr>
            <a:spLocks/>
          </p:cNvSpPr>
          <p:nvPr userDrawn="1"/>
        </p:nvSpPr>
        <p:spPr bwMode="auto">
          <a:xfrm>
            <a:off x="6285278" y="5028591"/>
            <a:ext cx="427567" cy="325439"/>
          </a:xfrm>
          <a:custGeom>
            <a:avLst/>
            <a:gdLst>
              <a:gd name="T0" fmla="*/ 2147483646 w 246"/>
              <a:gd name="T1" fmla="*/ 2147483646 h 252"/>
              <a:gd name="T2" fmla="*/ 2147483646 w 246"/>
              <a:gd name="T3" fmla="*/ 2147483646 h 252"/>
              <a:gd name="T4" fmla="*/ 2147483646 w 246"/>
              <a:gd name="T5" fmla="*/ 2147483646 h 252"/>
              <a:gd name="T6" fmla="*/ 2147483646 w 246"/>
              <a:gd name="T7" fmla="*/ 2147483646 h 252"/>
              <a:gd name="T8" fmla="*/ 2147483646 w 246"/>
              <a:gd name="T9" fmla="*/ 2147483646 h 252"/>
              <a:gd name="T10" fmla="*/ 2147483646 w 246"/>
              <a:gd name="T11" fmla="*/ 2147483646 h 252"/>
              <a:gd name="T12" fmla="*/ 2147483646 w 246"/>
              <a:gd name="T13" fmla="*/ 2147483646 h 252"/>
              <a:gd name="T14" fmla="*/ 2147483646 w 246"/>
              <a:gd name="T15" fmla="*/ 2147483646 h 252"/>
              <a:gd name="T16" fmla="*/ 2147483646 w 246"/>
              <a:gd name="T17" fmla="*/ 2147483646 h 252"/>
              <a:gd name="T18" fmla="*/ 2147483646 w 246"/>
              <a:gd name="T19" fmla="*/ 2147483646 h 252"/>
              <a:gd name="T20" fmla="*/ 2147483646 w 246"/>
              <a:gd name="T21" fmla="*/ 2147483646 h 252"/>
              <a:gd name="T22" fmla="*/ 2147483646 w 246"/>
              <a:gd name="T23" fmla="*/ 2147483646 h 252"/>
              <a:gd name="T24" fmla="*/ 2147483646 w 246"/>
              <a:gd name="T25" fmla="*/ 2147483646 h 252"/>
              <a:gd name="T26" fmla="*/ 2147483646 w 246"/>
              <a:gd name="T27" fmla="*/ 2147483646 h 252"/>
              <a:gd name="T28" fmla="*/ 2147483646 w 246"/>
              <a:gd name="T29" fmla="*/ 2147483646 h 252"/>
              <a:gd name="T30" fmla="*/ 2147483646 w 246"/>
              <a:gd name="T31" fmla="*/ 2147483646 h 252"/>
              <a:gd name="T32" fmla="*/ 2147483646 w 246"/>
              <a:gd name="T33" fmla="*/ 2147483646 h 252"/>
              <a:gd name="T34" fmla="*/ 2147483646 w 246"/>
              <a:gd name="T35" fmla="*/ 2147483646 h 252"/>
              <a:gd name="T36" fmla="*/ 2147483646 w 246"/>
              <a:gd name="T37" fmla="*/ 2147483646 h 252"/>
              <a:gd name="T38" fmla="*/ 2147483646 w 246"/>
              <a:gd name="T39" fmla="*/ 0 h 252"/>
              <a:gd name="T40" fmla="*/ 2147483646 w 246"/>
              <a:gd name="T41" fmla="*/ 2147483646 h 252"/>
              <a:gd name="T42" fmla="*/ 0 w 246"/>
              <a:gd name="T43" fmla="*/ 2147483646 h 252"/>
              <a:gd name="T44" fmla="*/ 2147483646 w 246"/>
              <a:gd name="T45" fmla="*/ 2147483646 h 252"/>
              <a:gd name="T46" fmla="*/ 2147483646 w 246"/>
              <a:gd name="T47" fmla="*/ 2147483646 h 252"/>
              <a:gd name="T48" fmla="*/ 2147483646 w 246"/>
              <a:gd name="T49" fmla="*/ 2147483646 h 252"/>
              <a:gd name="T50" fmla="*/ 2147483646 w 246"/>
              <a:gd name="T51" fmla="*/ 2147483646 h 252"/>
              <a:gd name="T52" fmla="*/ 2147483646 w 246"/>
              <a:gd name="T53" fmla="*/ 2147483646 h 252"/>
              <a:gd name="T54" fmla="*/ 2147483646 w 246"/>
              <a:gd name="T55" fmla="*/ 2147483646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6" name="Freeform 396"/>
          <p:cNvSpPr>
            <a:spLocks/>
          </p:cNvSpPr>
          <p:nvPr userDrawn="1"/>
        </p:nvSpPr>
        <p:spPr bwMode="auto">
          <a:xfrm>
            <a:off x="5927568" y="4136415"/>
            <a:ext cx="105833" cy="93663"/>
          </a:xfrm>
          <a:custGeom>
            <a:avLst/>
            <a:gdLst>
              <a:gd name="T0" fmla="*/ 0 w 10"/>
              <a:gd name="T1" fmla="*/ 2147483646 h 12"/>
              <a:gd name="T2" fmla="*/ 2147483646 w 10"/>
              <a:gd name="T3" fmla="*/ 2147483646 h 12"/>
              <a:gd name="T4" fmla="*/ 2147483646 w 10"/>
              <a:gd name="T5" fmla="*/ 2147483646 h 12"/>
              <a:gd name="T6" fmla="*/ 2147483646 w 10"/>
              <a:gd name="T7" fmla="*/ 2147483646 h 12"/>
              <a:gd name="T8" fmla="*/ 2147483646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7" name="Freeform 397"/>
          <p:cNvSpPr>
            <a:spLocks/>
          </p:cNvSpPr>
          <p:nvPr userDrawn="1"/>
        </p:nvSpPr>
        <p:spPr bwMode="auto">
          <a:xfrm>
            <a:off x="185035" y="2063133"/>
            <a:ext cx="901700" cy="922339"/>
          </a:xfrm>
          <a:custGeom>
            <a:avLst/>
            <a:gdLst>
              <a:gd name="T0" fmla="*/ 2147483646 w 516"/>
              <a:gd name="T1" fmla="*/ 2147483646 h 709"/>
              <a:gd name="T2" fmla="*/ 2147483646 w 516"/>
              <a:gd name="T3" fmla="*/ 2147483646 h 709"/>
              <a:gd name="T4" fmla="*/ 2147483646 w 516"/>
              <a:gd name="T5" fmla="*/ 2147483646 h 709"/>
              <a:gd name="T6" fmla="*/ 2147483646 w 516"/>
              <a:gd name="T7" fmla="*/ 2147483646 h 709"/>
              <a:gd name="T8" fmla="*/ 2147483646 w 516"/>
              <a:gd name="T9" fmla="*/ 2147483646 h 709"/>
              <a:gd name="T10" fmla="*/ 2147483646 w 516"/>
              <a:gd name="T11" fmla="*/ 2147483646 h 709"/>
              <a:gd name="T12" fmla="*/ 2147483646 w 516"/>
              <a:gd name="T13" fmla="*/ 2147483646 h 709"/>
              <a:gd name="T14" fmla="*/ 2147483646 w 516"/>
              <a:gd name="T15" fmla="*/ 0 h 709"/>
              <a:gd name="T16" fmla="*/ 2147483646 w 516"/>
              <a:gd name="T17" fmla="*/ 2147483646 h 709"/>
              <a:gd name="T18" fmla="*/ 2147483646 w 516"/>
              <a:gd name="T19" fmla="*/ 2147483646 h 709"/>
              <a:gd name="T20" fmla="*/ 2147483646 w 516"/>
              <a:gd name="T21" fmla="*/ 2147483646 h 709"/>
              <a:gd name="T22" fmla="*/ 2147483646 w 516"/>
              <a:gd name="T23" fmla="*/ 2147483646 h 709"/>
              <a:gd name="T24" fmla="*/ 2147483646 w 516"/>
              <a:gd name="T25" fmla="*/ 2147483646 h 709"/>
              <a:gd name="T26" fmla="*/ 2147483646 w 516"/>
              <a:gd name="T27" fmla="*/ 2147483646 h 709"/>
              <a:gd name="T28" fmla="*/ 2147483646 w 516"/>
              <a:gd name="T29" fmla="*/ 2147483646 h 709"/>
              <a:gd name="T30" fmla="*/ 2147483646 w 516"/>
              <a:gd name="T31" fmla="*/ 2147483646 h 709"/>
              <a:gd name="T32" fmla="*/ 2147483646 w 516"/>
              <a:gd name="T33" fmla="*/ 2147483646 h 709"/>
              <a:gd name="T34" fmla="*/ 2147483646 w 516"/>
              <a:gd name="T35" fmla="*/ 2147483646 h 709"/>
              <a:gd name="T36" fmla="*/ 2147483646 w 516"/>
              <a:gd name="T37" fmla="*/ 2147483646 h 709"/>
              <a:gd name="T38" fmla="*/ 0 w 516"/>
              <a:gd name="T39" fmla="*/ 2147483646 h 709"/>
              <a:gd name="T40" fmla="*/ 2147483646 w 516"/>
              <a:gd name="T41" fmla="*/ 2147483646 h 709"/>
              <a:gd name="T42" fmla="*/ 2147483646 w 516"/>
              <a:gd name="T43" fmla="*/ 2147483646 h 709"/>
              <a:gd name="T44" fmla="*/ 2147483646 w 516"/>
              <a:gd name="T45" fmla="*/ 2147483646 h 709"/>
              <a:gd name="T46" fmla="*/ 2147483646 w 516"/>
              <a:gd name="T47" fmla="*/ 2147483646 h 709"/>
              <a:gd name="T48" fmla="*/ 2147483646 w 516"/>
              <a:gd name="T49" fmla="*/ 2147483646 h 709"/>
              <a:gd name="T50" fmla="*/ 2147483646 w 516"/>
              <a:gd name="T51" fmla="*/ 2147483646 h 709"/>
              <a:gd name="T52" fmla="*/ 2147483646 w 516"/>
              <a:gd name="T53" fmla="*/ 2147483646 h 709"/>
              <a:gd name="T54" fmla="*/ 2147483646 w 516"/>
              <a:gd name="T55" fmla="*/ 2147483646 h 709"/>
              <a:gd name="T56" fmla="*/ 2147483646 w 516"/>
              <a:gd name="T57" fmla="*/ 2147483646 h 709"/>
              <a:gd name="T58" fmla="*/ 2147483646 w 516"/>
              <a:gd name="T59" fmla="*/ 2147483646 h 709"/>
              <a:gd name="T60" fmla="*/ 2147483646 w 516"/>
              <a:gd name="T61" fmla="*/ 2147483646 h 709"/>
              <a:gd name="T62" fmla="*/ 2147483646 w 516"/>
              <a:gd name="T63" fmla="*/ 2147483646 h 709"/>
              <a:gd name="T64" fmla="*/ 2147483646 w 516"/>
              <a:gd name="T65" fmla="*/ 2147483646 h 709"/>
              <a:gd name="T66" fmla="*/ 2147483646 w 516"/>
              <a:gd name="T67" fmla="*/ 2147483646 h 709"/>
              <a:gd name="T68" fmla="*/ 2147483646 w 516"/>
              <a:gd name="T69" fmla="*/ 2147483646 h 709"/>
              <a:gd name="T70" fmla="*/ 2147483646 w 516"/>
              <a:gd name="T71" fmla="*/ 2147483646 h 709"/>
              <a:gd name="T72" fmla="*/ 2147483646 w 516"/>
              <a:gd name="T73" fmla="*/ 2147483646 h 709"/>
              <a:gd name="T74" fmla="*/ 2147483646 w 516"/>
              <a:gd name="T75" fmla="*/ 2147483646 h 709"/>
              <a:gd name="T76" fmla="*/ 2147483646 w 516"/>
              <a:gd name="T77" fmla="*/ 2147483646 h 709"/>
              <a:gd name="T78" fmla="*/ 2147483646 w 516"/>
              <a:gd name="T79" fmla="*/ 2147483646 h 709"/>
              <a:gd name="T80" fmla="*/ 2147483646 w 516"/>
              <a:gd name="T81" fmla="*/ 2147483646 h 709"/>
              <a:gd name="T82" fmla="*/ 2147483646 w 516"/>
              <a:gd name="T83" fmla="*/ 2147483646 h 709"/>
              <a:gd name="T84" fmla="*/ 2147483646 w 516"/>
              <a:gd name="T85" fmla="*/ 2147483646 h 709"/>
              <a:gd name="T86" fmla="*/ 2147483646 w 516"/>
              <a:gd name="T87" fmla="*/ 2147483646 h 709"/>
              <a:gd name="T88" fmla="*/ 2147483646 w 516"/>
              <a:gd name="T89" fmla="*/ 2147483646 h 709"/>
              <a:gd name="T90" fmla="*/ 2147483646 w 516"/>
              <a:gd name="T91" fmla="*/ 2147483646 h 709"/>
              <a:gd name="T92" fmla="*/ 2147483646 w 516"/>
              <a:gd name="T93" fmla="*/ 2147483646 h 709"/>
              <a:gd name="T94" fmla="*/ 2147483646 w 516"/>
              <a:gd name="T95" fmla="*/ 2147483646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8" name="Freeform 398"/>
          <p:cNvSpPr>
            <a:spLocks/>
          </p:cNvSpPr>
          <p:nvPr userDrawn="1"/>
        </p:nvSpPr>
        <p:spPr bwMode="auto">
          <a:xfrm>
            <a:off x="1086735" y="2025037"/>
            <a:ext cx="2825749" cy="1452563"/>
          </a:xfrm>
          <a:custGeom>
            <a:avLst/>
            <a:gdLst>
              <a:gd name="T0" fmla="*/ 2147483646 w 1622"/>
              <a:gd name="T1" fmla="*/ 2147483646 h 1117"/>
              <a:gd name="T2" fmla="*/ 2147483646 w 1622"/>
              <a:gd name="T3" fmla="*/ 2147483646 h 1117"/>
              <a:gd name="T4" fmla="*/ 2147483646 w 1622"/>
              <a:gd name="T5" fmla="*/ 2147483646 h 1117"/>
              <a:gd name="T6" fmla="*/ 2147483646 w 1622"/>
              <a:gd name="T7" fmla="*/ 2147483646 h 1117"/>
              <a:gd name="T8" fmla="*/ 2147483646 w 1622"/>
              <a:gd name="T9" fmla="*/ 2147483646 h 1117"/>
              <a:gd name="T10" fmla="*/ 2147483646 w 1622"/>
              <a:gd name="T11" fmla="*/ 2147483646 h 1117"/>
              <a:gd name="T12" fmla="*/ 2147483646 w 1622"/>
              <a:gd name="T13" fmla="*/ 2147483646 h 1117"/>
              <a:gd name="T14" fmla="*/ 2147483646 w 1622"/>
              <a:gd name="T15" fmla="*/ 2147483646 h 1117"/>
              <a:gd name="T16" fmla="*/ 2147483646 w 1622"/>
              <a:gd name="T17" fmla="*/ 2147483646 h 1117"/>
              <a:gd name="T18" fmla="*/ 2147483646 w 1622"/>
              <a:gd name="T19" fmla="*/ 2147483646 h 1117"/>
              <a:gd name="T20" fmla="*/ 2147483646 w 1622"/>
              <a:gd name="T21" fmla="*/ 2147483646 h 1117"/>
              <a:gd name="T22" fmla="*/ 2147483646 w 1622"/>
              <a:gd name="T23" fmla="*/ 2147483646 h 1117"/>
              <a:gd name="T24" fmla="*/ 2147483646 w 1622"/>
              <a:gd name="T25" fmla="*/ 2147483646 h 1117"/>
              <a:gd name="T26" fmla="*/ 2147483646 w 1622"/>
              <a:gd name="T27" fmla="*/ 2147483646 h 1117"/>
              <a:gd name="T28" fmla="*/ 2147483646 w 1622"/>
              <a:gd name="T29" fmla="*/ 2147483646 h 1117"/>
              <a:gd name="T30" fmla="*/ 2147483646 w 1622"/>
              <a:gd name="T31" fmla="*/ 2147483646 h 1117"/>
              <a:gd name="T32" fmla="*/ 2147483646 w 1622"/>
              <a:gd name="T33" fmla="*/ 2147483646 h 1117"/>
              <a:gd name="T34" fmla="*/ 2147483646 w 1622"/>
              <a:gd name="T35" fmla="*/ 2147483646 h 1117"/>
              <a:gd name="T36" fmla="*/ 2147483646 w 1622"/>
              <a:gd name="T37" fmla="*/ 2147483646 h 1117"/>
              <a:gd name="T38" fmla="*/ 2147483646 w 1622"/>
              <a:gd name="T39" fmla="*/ 2147483646 h 1117"/>
              <a:gd name="T40" fmla="*/ 2147483646 w 1622"/>
              <a:gd name="T41" fmla="*/ 2147483646 h 1117"/>
              <a:gd name="T42" fmla="*/ 2147483646 w 1622"/>
              <a:gd name="T43" fmla="*/ 2147483646 h 1117"/>
              <a:gd name="T44" fmla="*/ 2147483646 w 1622"/>
              <a:gd name="T45" fmla="*/ 2147483646 h 1117"/>
              <a:gd name="T46" fmla="*/ 2147483646 w 1622"/>
              <a:gd name="T47" fmla="*/ 2147483646 h 1117"/>
              <a:gd name="T48" fmla="*/ 2147483646 w 1622"/>
              <a:gd name="T49" fmla="*/ 2147483646 h 1117"/>
              <a:gd name="T50" fmla="*/ 2147483646 w 1622"/>
              <a:gd name="T51" fmla="*/ 2147483646 h 1117"/>
              <a:gd name="T52" fmla="*/ 2147483646 w 1622"/>
              <a:gd name="T53" fmla="*/ 2147483646 h 1117"/>
              <a:gd name="T54" fmla="*/ 2147483646 w 1622"/>
              <a:gd name="T55" fmla="*/ 2147483646 h 1117"/>
              <a:gd name="T56" fmla="*/ 2147483646 w 1622"/>
              <a:gd name="T57" fmla="*/ 2147483646 h 1117"/>
              <a:gd name="T58" fmla="*/ 2147483646 w 1622"/>
              <a:gd name="T59" fmla="*/ 2147483646 h 1117"/>
              <a:gd name="T60" fmla="*/ 2147483646 w 1622"/>
              <a:gd name="T61" fmla="*/ 2147483646 h 1117"/>
              <a:gd name="T62" fmla="*/ 2147483646 w 1622"/>
              <a:gd name="T63" fmla="*/ 2147483646 h 1117"/>
              <a:gd name="T64" fmla="*/ 2147483646 w 1622"/>
              <a:gd name="T65" fmla="*/ 2147483646 h 1117"/>
              <a:gd name="T66" fmla="*/ 2147483646 w 1622"/>
              <a:gd name="T67" fmla="*/ 2147483646 h 1117"/>
              <a:gd name="T68" fmla="*/ 2147483646 w 1622"/>
              <a:gd name="T69" fmla="*/ 2147483646 h 1117"/>
              <a:gd name="T70" fmla="*/ 2147483646 w 1622"/>
              <a:gd name="T71" fmla="*/ 2147483646 h 1117"/>
              <a:gd name="T72" fmla="*/ 2147483646 w 1622"/>
              <a:gd name="T73" fmla="*/ 2147483646 h 1117"/>
              <a:gd name="T74" fmla="*/ 2147483646 w 1622"/>
              <a:gd name="T75" fmla="*/ 2147483646 h 1117"/>
              <a:gd name="T76" fmla="*/ 2147483646 w 1622"/>
              <a:gd name="T77" fmla="*/ 2147483646 h 1117"/>
              <a:gd name="T78" fmla="*/ 2147483646 w 1622"/>
              <a:gd name="T79" fmla="*/ 2147483646 h 1117"/>
              <a:gd name="T80" fmla="*/ 2147483646 w 1622"/>
              <a:gd name="T81" fmla="*/ 0 h 1117"/>
              <a:gd name="T82" fmla="*/ 2147483646 w 1622"/>
              <a:gd name="T83" fmla="*/ 2147483646 h 1117"/>
              <a:gd name="T84" fmla="*/ 2147483646 w 1622"/>
              <a:gd name="T85" fmla="*/ 2147483646 h 1117"/>
              <a:gd name="T86" fmla="*/ 2147483646 w 1622"/>
              <a:gd name="T87" fmla="*/ 2147483646 h 1117"/>
              <a:gd name="T88" fmla="*/ 2147483646 w 1622"/>
              <a:gd name="T89" fmla="*/ 2147483646 h 1117"/>
              <a:gd name="T90" fmla="*/ 2147483646 w 1622"/>
              <a:gd name="T91" fmla="*/ 2147483646 h 1117"/>
              <a:gd name="T92" fmla="*/ 2147483646 w 1622"/>
              <a:gd name="T93" fmla="*/ 2147483646 h 1117"/>
              <a:gd name="T94" fmla="*/ 2147483646 w 1622"/>
              <a:gd name="T95" fmla="*/ 2147483646 h 1117"/>
              <a:gd name="T96" fmla="*/ 2147483646 w 1622"/>
              <a:gd name="T97" fmla="*/ 2147483646 h 1117"/>
              <a:gd name="T98" fmla="*/ 2147483646 w 1622"/>
              <a:gd name="T99" fmla="*/ 2147483646 h 1117"/>
              <a:gd name="T100" fmla="*/ 2147483646 w 1622"/>
              <a:gd name="T101" fmla="*/ 2147483646 h 1117"/>
              <a:gd name="T102" fmla="*/ 2147483646 w 1622"/>
              <a:gd name="T103" fmla="*/ 2147483646 h 1117"/>
              <a:gd name="T104" fmla="*/ 2147483646 w 1622"/>
              <a:gd name="T105" fmla="*/ 2147483646 h 1117"/>
              <a:gd name="T106" fmla="*/ 2147483646 w 1622"/>
              <a:gd name="T107" fmla="*/ 2147483646 h 1117"/>
              <a:gd name="T108" fmla="*/ 2147483646 w 1622"/>
              <a:gd name="T109" fmla="*/ 2147483646 h 1117"/>
              <a:gd name="T110" fmla="*/ 0 w 1622"/>
              <a:gd name="T111" fmla="*/ 2147483646 h 1117"/>
              <a:gd name="T112" fmla="*/ 2147483646 w 1622"/>
              <a:gd name="T113" fmla="*/ 2147483646 h 1117"/>
              <a:gd name="T114" fmla="*/ 2147483646 w 1622"/>
              <a:gd name="T115" fmla="*/ 2147483646 h 1117"/>
              <a:gd name="T116" fmla="*/ 2147483646 w 1622"/>
              <a:gd name="T117" fmla="*/ 2147483646 h 1117"/>
              <a:gd name="T118" fmla="*/ 2147483646 w 1622"/>
              <a:gd name="T119" fmla="*/ 2147483646 h 1117"/>
              <a:gd name="T120" fmla="*/ 2147483646 w 1622"/>
              <a:gd name="T121" fmla="*/ 2147483646 h 1117"/>
              <a:gd name="T122" fmla="*/ 2147483646 w 1622"/>
              <a:gd name="T123" fmla="*/ 2147483646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9" name="Freeform 399"/>
          <p:cNvSpPr>
            <a:spLocks/>
          </p:cNvSpPr>
          <p:nvPr userDrawn="1"/>
        </p:nvSpPr>
        <p:spPr bwMode="auto">
          <a:xfrm>
            <a:off x="1620133" y="3234709"/>
            <a:ext cx="1913467" cy="741363"/>
          </a:xfrm>
          <a:custGeom>
            <a:avLst/>
            <a:gdLst>
              <a:gd name="T0" fmla="*/ 2147483646 w 1099"/>
              <a:gd name="T1" fmla="*/ 2147483646 h 571"/>
              <a:gd name="T2" fmla="*/ 2147483646 w 1099"/>
              <a:gd name="T3" fmla="*/ 2147483646 h 571"/>
              <a:gd name="T4" fmla="*/ 2147483646 w 1099"/>
              <a:gd name="T5" fmla="*/ 2147483646 h 571"/>
              <a:gd name="T6" fmla="*/ 2147483646 w 1099"/>
              <a:gd name="T7" fmla="*/ 2147483646 h 571"/>
              <a:gd name="T8" fmla="*/ 2147483646 w 1099"/>
              <a:gd name="T9" fmla="*/ 2147483646 h 571"/>
              <a:gd name="T10" fmla="*/ 2147483646 w 1099"/>
              <a:gd name="T11" fmla="*/ 2147483646 h 571"/>
              <a:gd name="T12" fmla="*/ 2147483646 w 1099"/>
              <a:gd name="T13" fmla="*/ 2147483646 h 571"/>
              <a:gd name="T14" fmla="*/ 2147483646 w 1099"/>
              <a:gd name="T15" fmla="*/ 2147483646 h 571"/>
              <a:gd name="T16" fmla="*/ 2147483646 w 1099"/>
              <a:gd name="T17" fmla="*/ 2147483646 h 571"/>
              <a:gd name="T18" fmla="*/ 2147483646 w 1099"/>
              <a:gd name="T19" fmla="*/ 2147483646 h 571"/>
              <a:gd name="T20" fmla="*/ 2147483646 w 1099"/>
              <a:gd name="T21" fmla="*/ 2147483646 h 571"/>
              <a:gd name="T22" fmla="*/ 2147483646 w 1099"/>
              <a:gd name="T23" fmla="*/ 2147483646 h 571"/>
              <a:gd name="T24" fmla="*/ 2147483646 w 1099"/>
              <a:gd name="T25" fmla="*/ 2147483646 h 571"/>
              <a:gd name="T26" fmla="*/ 2147483646 w 1099"/>
              <a:gd name="T27" fmla="*/ 2147483646 h 571"/>
              <a:gd name="T28" fmla="*/ 2147483646 w 1099"/>
              <a:gd name="T29" fmla="*/ 2147483646 h 571"/>
              <a:gd name="T30" fmla="*/ 2147483646 w 1099"/>
              <a:gd name="T31" fmla="*/ 2147483646 h 571"/>
              <a:gd name="T32" fmla="*/ 2147483646 w 1099"/>
              <a:gd name="T33" fmla="*/ 2147483646 h 571"/>
              <a:gd name="T34" fmla="*/ 2147483646 w 1099"/>
              <a:gd name="T35" fmla="*/ 2147483646 h 571"/>
              <a:gd name="T36" fmla="*/ 2147483646 w 1099"/>
              <a:gd name="T37" fmla="*/ 2147483646 h 571"/>
              <a:gd name="T38" fmla="*/ 2147483646 w 1099"/>
              <a:gd name="T39" fmla="*/ 2147483646 h 571"/>
              <a:gd name="T40" fmla="*/ 2147483646 w 1099"/>
              <a:gd name="T41" fmla="*/ 2147483646 h 571"/>
              <a:gd name="T42" fmla="*/ 2147483646 w 1099"/>
              <a:gd name="T43" fmla="*/ 2147483646 h 571"/>
              <a:gd name="T44" fmla="*/ 2147483646 w 1099"/>
              <a:gd name="T45" fmla="*/ 2147483646 h 571"/>
              <a:gd name="T46" fmla="*/ 2147483646 w 1099"/>
              <a:gd name="T47" fmla="*/ 2147483646 h 571"/>
              <a:gd name="T48" fmla="*/ 2147483646 w 1099"/>
              <a:gd name="T49" fmla="*/ 2147483646 h 571"/>
              <a:gd name="T50" fmla="*/ 2147483646 w 1099"/>
              <a:gd name="T51" fmla="*/ 0 h 571"/>
              <a:gd name="T52" fmla="*/ 2147483646 w 1099"/>
              <a:gd name="T53" fmla="*/ 2147483646 h 571"/>
              <a:gd name="T54" fmla="*/ 2147483646 w 1099"/>
              <a:gd name="T55" fmla="*/ 2147483646 h 571"/>
              <a:gd name="T56" fmla="*/ 2147483646 w 1099"/>
              <a:gd name="T57" fmla="*/ 2147483646 h 571"/>
              <a:gd name="T58" fmla="*/ 0 w 1099"/>
              <a:gd name="T59" fmla="*/ 2147483646 h 571"/>
              <a:gd name="T60" fmla="*/ 2147483646 w 1099"/>
              <a:gd name="T61" fmla="*/ 2147483646 h 571"/>
              <a:gd name="T62" fmla="*/ 2147483646 w 1099"/>
              <a:gd name="T63" fmla="*/ 2147483646 h 571"/>
              <a:gd name="T64" fmla="*/ 2147483646 w 1099"/>
              <a:gd name="T65" fmla="*/ 2147483646 h 571"/>
              <a:gd name="T66" fmla="*/ 2147483646 w 1099"/>
              <a:gd name="T67" fmla="*/ 2147483646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0" name="Freeform 400"/>
          <p:cNvSpPr>
            <a:spLocks/>
          </p:cNvSpPr>
          <p:nvPr userDrawn="1"/>
        </p:nvSpPr>
        <p:spPr bwMode="auto">
          <a:xfrm>
            <a:off x="2841467" y="4241190"/>
            <a:ext cx="148167" cy="112713"/>
          </a:xfrm>
          <a:custGeom>
            <a:avLst/>
            <a:gdLst>
              <a:gd name="T0" fmla="*/ 2147483646 w 14"/>
              <a:gd name="T1" fmla="*/ 2147483646 h 14"/>
              <a:gd name="T2" fmla="*/ 2147483646 w 14"/>
              <a:gd name="T3" fmla="*/ 2147483646 h 14"/>
              <a:gd name="T4" fmla="*/ 2147483646 w 14"/>
              <a:gd name="T5" fmla="*/ 0 h 14"/>
              <a:gd name="T6" fmla="*/ 2147483646 w 14"/>
              <a:gd name="T7" fmla="*/ 2147483646 h 14"/>
              <a:gd name="T8" fmla="*/ 0 w 14"/>
              <a:gd name="T9" fmla="*/ 2147483646 h 14"/>
              <a:gd name="T10" fmla="*/ 2147483646 w 14"/>
              <a:gd name="T11" fmla="*/ 2147483646 h 14"/>
              <a:gd name="T12" fmla="*/ 2147483646 w 14"/>
              <a:gd name="T13" fmla="*/ 2147483646 h 14"/>
              <a:gd name="T14" fmla="*/ 2147483646 w 14"/>
              <a:gd name="T15" fmla="*/ 2147483646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1" name="Freeform 401"/>
          <p:cNvSpPr>
            <a:spLocks/>
          </p:cNvSpPr>
          <p:nvPr userDrawn="1"/>
        </p:nvSpPr>
        <p:spPr bwMode="auto">
          <a:xfrm>
            <a:off x="2894367" y="4344373"/>
            <a:ext cx="127000" cy="69851"/>
          </a:xfrm>
          <a:custGeom>
            <a:avLst/>
            <a:gdLst>
              <a:gd name="T0" fmla="*/ 2147483646 w 12"/>
              <a:gd name="T1" fmla="*/ 2147483646 h 9"/>
              <a:gd name="T2" fmla="*/ 2147483646 w 12"/>
              <a:gd name="T3" fmla="*/ 0 h 9"/>
              <a:gd name="T4" fmla="*/ 0 w 12"/>
              <a:gd name="T5" fmla="*/ 2147483646 h 9"/>
              <a:gd name="T6" fmla="*/ 2147483646 w 12"/>
              <a:gd name="T7" fmla="*/ 2147483646 h 9"/>
              <a:gd name="T8" fmla="*/ 2147483646 w 12"/>
              <a:gd name="T9" fmla="*/ 2147483646 h 9"/>
              <a:gd name="T10" fmla="*/ 2147483646 w 12"/>
              <a:gd name="T11" fmla="*/ 2147483646 h 9"/>
              <a:gd name="T12" fmla="*/ 2147483646 w 12"/>
              <a:gd name="T13" fmla="*/ 2147483646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2" name="Freeform 402"/>
          <p:cNvSpPr>
            <a:spLocks/>
          </p:cNvSpPr>
          <p:nvPr userDrawn="1"/>
        </p:nvSpPr>
        <p:spPr bwMode="auto">
          <a:xfrm>
            <a:off x="3010783" y="4384060"/>
            <a:ext cx="188384" cy="60325"/>
          </a:xfrm>
          <a:custGeom>
            <a:avLst/>
            <a:gdLst>
              <a:gd name="T0" fmla="*/ 2147483646 w 18"/>
              <a:gd name="T1" fmla="*/ 2147483646 h 8"/>
              <a:gd name="T2" fmla="*/ 2147483646 w 18"/>
              <a:gd name="T3" fmla="*/ 2147483646 h 8"/>
              <a:gd name="T4" fmla="*/ 2147483646 w 18"/>
              <a:gd name="T5" fmla="*/ 2147483646 h 8"/>
              <a:gd name="T6" fmla="*/ 2147483646 w 18"/>
              <a:gd name="T7" fmla="*/ 0 h 8"/>
              <a:gd name="T8" fmla="*/ 0 w 18"/>
              <a:gd name="T9" fmla="*/ 2147483646 h 8"/>
              <a:gd name="T10" fmla="*/ 2147483646 w 18"/>
              <a:gd name="T11" fmla="*/ 2147483646 h 8"/>
              <a:gd name="T12" fmla="*/ 2147483646 w 18"/>
              <a:gd name="T13" fmla="*/ 2147483646 h 8"/>
              <a:gd name="T14" fmla="*/ 2147483646 w 18"/>
              <a:gd name="T15" fmla="*/ 2147483646 h 8"/>
              <a:gd name="T16" fmla="*/ 2147483646 w 18"/>
              <a:gd name="T17" fmla="*/ 2147483646 h 8"/>
              <a:gd name="T18" fmla="*/ 2147483646 w 18"/>
              <a:gd name="T19" fmla="*/ 2147483646 h 8"/>
              <a:gd name="T20" fmla="*/ 2147483646 w 18"/>
              <a:gd name="T21" fmla="*/ 2147483646 h 8"/>
              <a:gd name="T22" fmla="*/ 2147483646 w 18"/>
              <a:gd name="T23" fmla="*/ 2147483646 h 8"/>
              <a:gd name="T24" fmla="*/ 2147483646 w 18"/>
              <a:gd name="T25" fmla="*/ 2147483646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3" name="Freeform 403"/>
          <p:cNvSpPr>
            <a:spLocks/>
          </p:cNvSpPr>
          <p:nvPr userDrawn="1"/>
        </p:nvSpPr>
        <p:spPr bwMode="auto">
          <a:xfrm>
            <a:off x="3135668" y="4314205"/>
            <a:ext cx="387349" cy="319088"/>
          </a:xfrm>
          <a:custGeom>
            <a:avLst/>
            <a:gdLst>
              <a:gd name="T0" fmla="*/ 2147483646 w 37"/>
              <a:gd name="T1" fmla="*/ 2147483646 h 41"/>
              <a:gd name="T2" fmla="*/ 2147483646 w 37"/>
              <a:gd name="T3" fmla="*/ 2147483646 h 41"/>
              <a:gd name="T4" fmla="*/ 2147483646 w 37"/>
              <a:gd name="T5" fmla="*/ 2147483646 h 41"/>
              <a:gd name="T6" fmla="*/ 2147483646 w 37"/>
              <a:gd name="T7" fmla="*/ 2147483646 h 41"/>
              <a:gd name="T8" fmla="*/ 2147483646 w 37"/>
              <a:gd name="T9" fmla="*/ 2147483646 h 41"/>
              <a:gd name="T10" fmla="*/ 2147483646 w 37"/>
              <a:gd name="T11" fmla="*/ 2147483646 h 41"/>
              <a:gd name="T12" fmla="*/ 2147483646 w 37"/>
              <a:gd name="T13" fmla="*/ 2147483646 h 41"/>
              <a:gd name="T14" fmla="*/ 2147483646 w 37"/>
              <a:gd name="T15" fmla="*/ 2147483646 h 41"/>
              <a:gd name="T16" fmla="*/ 2147483646 w 37"/>
              <a:gd name="T17" fmla="*/ 2147483646 h 41"/>
              <a:gd name="T18" fmla="*/ 2147483646 w 37"/>
              <a:gd name="T19" fmla="*/ 2147483646 h 41"/>
              <a:gd name="T20" fmla="*/ 2147483646 w 37"/>
              <a:gd name="T21" fmla="*/ 0 h 41"/>
              <a:gd name="T22" fmla="*/ 2147483646 w 37"/>
              <a:gd name="T23" fmla="*/ 2147483646 h 41"/>
              <a:gd name="T24" fmla="*/ 2147483646 w 37"/>
              <a:gd name="T25" fmla="*/ 2147483646 h 41"/>
              <a:gd name="T26" fmla="*/ 2147483646 w 37"/>
              <a:gd name="T27" fmla="*/ 2147483646 h 41"/>
              <a:gd name="T28" fmla="*/ 2147483646 w 37"/>
              <a:gd name="T29" fmla="*/ 2147483646 h 41"/>
              <a:gd name="T30" fmla="*/ 2147483646 w 37"/>
              <a:gd name="T31" fmla="*/ 2147483646 h 41"/>
              <a:gd name="T32" fmla="*/ 2147483646 w 37"/>
              <a:gd name="T33" fmla="*/ 2147483646 h 41"/>
              <a:gd name="T34" fmla="*/ 2147483646 w 37"/>
              <a:gd name="T35" fmla="*/ 2147483646 h 41"/>
              <a:gd name="T36" fmla="*/ 2147483646 w 37"/>
              <a:gd name="T37" fmla="*/ 2147483646 h 41"/>
              <a:gd name="T38" fmla="*/ 2147483646 w 37"/>
              <a:gd name="T39" fmla="*/ 2147483646 h 41"/>
              <a:gd name="T40" fmla="*/ 2147483646 w 37"/>
              <a:gd name="T41" fmla="*/ 2147483646 h 41"/>
              <a:gd name="T42" fmla="*/ 2147483646 w 37"/>
              <a:gd name="T43" fmla="*/ 2147483646 h 41"/>
              <a:gd name="T44" fmla="*/ 0 w 37"/>
              <a:gd name="T45" fmla="*/ 2147483646 h 41"/>
              <a:gd name="T46" fmla="*/ 2147483646 w 37"/>
              <a:gd name="T47" fmla="*/ 2147483646 h 41"/>
              <a:gd name="T48" fmla="*/ 2147483646 w 37"/>
              <a:gd name="T49" fmla="*/ 2147483646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4" name="Freeform 422"/>
          <p:cNvSpPr>
            <a:spLocks/>
          </p:cNvSpPr>
          <p:nvPr userDrawn="1"/>
        </p:nvSpPr>
        <p:spPr bwMode="auto">
          <a:xfrm>
            <a:off x="2788533" y="4218961"/>
            <a:ext cx="201083" cy="69851"/>
          </a:xfrm>
          <a:custGeom>
            <a:avLst/>
            <a:gdLst>
              <a:gd name="T0" fmla="*/ 2147483646 w 19"/>
              <a:gd name="T1" fmla="*/ 2147483646 h 9"/>
              <a:gd name="T2" fmla="*/ 2147483646 w 19"/>
              <a:gd name="T3" fmla="*/ 2147483646 h 9"/>
              <a:gd name="T4" fmla="*/ 2147483646 w 19"/>
              <a:gd name="T5" fmla="*/ 0 h 9"/>
              <a:gd name="T6" fmla="*/ 2147483646 w 19"/>
              <a:gd name="T7" fmla="*/ 2147483646 h 9"/>
              <a:gd name="T8" fmla="*/ 0 w 19"/>
              <a:gd name="T9" fmla="*/ 2147483646 h 9"/>
              <a:gd name="T10" fmla="*/ 0 w 19"/>
              <a:gd name="T11" fmla="*/ 2147483646 h 9"/>
              <a:gd name="T12" fmla="*/ 2147483646 w 19"/>
              <a:gd name="T13" fmla="*/ 2147483646 h 9"/>
              <a:gd name="T14" fmla="*/ 2147483646 w 19"/>
              <a:gd name="T15" fmla="*/ 2147483646 h 9"/>
              <a:gd name="T16" fmla="*/ 2147483646 w 1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5" name="Freeform 423"/>
          <p:cNvSpPr>
            <a:spLocks/>
          </p:cNvSpPr>
          <p:nvPr userDrawn="1"/>
        </p:nvSpPr>
        <p:spPr bwMode="auto">
          <a:xfrm>
            <a:off x="2682700" y="4177690"/>
            <a:ext cx="158749" cy="98425"/>
          </a:xfrm>
          <a:custGeom>
            <a:avLst/>
            <a:gdLst>
              <a:gd name="T0" fmla="*/ 2147483646 w 15"/>
              <a:gd name="T1" fmla="*/ 2147483646 h 12"/>
              <a:gd name="T2" fmla="*/ 2147483646 w 15"/>
              <a:gd name="T3" fmla="*/ 2147483646 h 12"/>
              <a:gd name="T4" fmla="*/ 2147483646 w 15"/>
              <a:gd name="T5" fmla="*/ 0 h 12"/>
              <a:gd name="T6" fmla="*/ 2147483646 w 15"/>
              <a:gd name="T7" fmla="*/ 0 h 12"/>
              <a:gd name="T8" fmla="*/ 2147483646 w 15"/>
              <a:gd name="T9" fmla="*/ 2147483646 h 12"/>
              <a:gd name="T10" fmla="*/ 2147483646 w 15"/>
              <a:gd name="T11" fmla="*/ 2147483646 h 12"/>
              <a:gd name="T12" fmla="*/ 2147483646 w 15"/>
              <a:gd name="T13" fmla="*/ 2147483646 h 12"/>
              <a:gd name="T14" fmla="*/ 2147483646 w 15"/>
              <a:gd name="T15" fmla="*/ 2147483646 h 12"/>
              <a:gd name="T16" fmla="*/ 0 w 15"/>
              <a:gd name="T17" fmla="*/ 2147483646 h 12"/>
              <a:gd name="T18" fmla="*/ 2147483646 w 15"/>
              <a:gd name="T19" fmla="*/ 2147483646 h 12"/>
              <a:gd name="T20" fmla="*/ 2147483646 w 15"/>
              <a:gd name="T21" fmla="*/ 2147483646 h 12"/>
              <a:gd name="T22" fmla="*/ 2147483646 w 15"/>
              <a:gd name="T23" fmla="*/ 2147483646 h 12"/>
              <a:gd name="T24" fmla="*/ 2147483646 w 15"/>
              <a:gd name="T25" fmla="*/ 2147483646 h 12"/>
              <a:gd name="T26" fmla="*/ 2147483646 w 15"/>
              <a:gd name="T27" fmla="*/ 2147483646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6" name="Freeform 424"/>
          <p:cNvSpPr>
            <a:spLocks/>
          </p:cNvSpPr>
          <p:nvPr userDrawn="1"/>
        </p:nvSpPr>
        <p:spPr bwMode="auto">
          <a:xfrm>
            <a:off x="1869900" y="3764939"/>
            <a:ext cx="1005416" cy="493713"/>
          </a:xfrm>
          <a:custGeom>
            <a:avLst/>
            <a:gdLst>
              <a:gd name="T0" fmla="*/ 2147483646 w 576"/>
              <a:gd name="T1" fmla="*/ 2147483646 h 379"/>
              <a:gd name="T2" fmla="*/ 2147483646 w 576"/>
              <a:gd name="T3" fmla="*/ 2147483646 h 379"/>
              <a:gd name="T4" fmla="*/ 2147483646 w 576"/>
              <a:gd name="T5" fmla="*/ 2147483646 h 379"/>
              <a:gd name="T6" fmla="*/ 2147483646 w 576"/>
              <a:gd name="T7" fmla="*/ 2147483646 h 379"/>
              <a:gd name="T8" fmla="*/ 2147483646 w 576"/>
              <a:gd name="T9" fmla="*/ 2147483646 h 379"/>
              <a:gd name="T10" fmla="*/ 2147483646 w 576"/>
              <a:gd name="T11" fmla="*/ 2147483646 h 379"/>
              <a:gd name="T12" fmla="*/ 2147483646 w 576"/>
              <a:gd name="T13" fmla="*/ 2147483646 h 379"/>
              <a:gd name="T14" fmla="*/ 2147483646 w 576"/>
              <a:gd name="T15" fmla="*/ 2147483646 h 379"/>
              <a:gd name="T16" fmla="*/ 2147483646 w 576"/>
              <a:gd name="T17" fmla="*/ 2147483646 h 379"/>
              <a:gd name="T18" fmla="*/ 2147483646 w 576"/>
              <a:gd name="T19" fmla="*/ 2147483646 h 379"/>
              <a:gd name="T20" fmla="*/ 2147483646 w 576"/>
              <a:gd name="T21" fmla="*/ 2147483646 h 379"/>
              <a:gd name="T22" fmla="*/ 2147483646 w 576"/>
              <a:gd name="T23" fmla="*/ 2147483646 h 379"/>
              <a:gd name="T24" fmla="*/ 2147483646 w 576"/>
              <a:gd name="T25" fmla="*/ 2147483646 h 379"/>
              <a:gd name="T26" fmla="*/ 2147483646 w 576"/>
              <a:gd name="T27" fmla="*/ 2147483646 h 379"/>
              <a:gd name="T28" fmla="*/ 2147483646 w 576"/>
              <a:gd name="T29" fmla="*/ 2147483646 h 379"/>
              <a:gd name="T30" fmla="*/ 2147483646 w 576"/>
              <a:gd name="T31" fmla="*/ 2147483646 h 379"/>
              <a:gd name="T32" fmla="*/ 2147483646 w 576"/>
              <a:gd name="T33" fmla="*/ 2147483646 h 379"/>
              <a:gd name="T34" fmla="*/ 2147483646 w 576"/>
              <a:gd name="T35" fmla="*/ 2147483646 h 379"/>
              <a:gd name="T36" fmla="*/ 2147483646 w 576"/>
              <a:gd name="T37" fmla="*/ 2147483646 h 379"/>
              <a:gd name="T38" fmla="*/ 2147483646 w 576"/>
              <a:gd name="T39" fmla="*/ 2147483646 h 379"/>
              <a:gd name="T40" fmla="*/ 2147483646 w 576"/>
              <a:gd name="T41" fmla="*/ 2147483646 h 379"/>
              <a:gd name="T42" fmla="*/ 2147483646 w 576"/>
              <a:gd name="T43" fmla="*/ 2147483646 h 379"/>
              <a:gd name="T44" fmla="*/ 2147483646 w 576"/>
              <a:gd name="T45" fmla="*/ 2147483646 h 379"/>
              <a:gd name="T46" fmla="*/ 2147483646 w 576"/>
              <a:gd name="T47" fmla="*/ 2147483646 h 379"/>
              <a:gd name="T48" fmla="*/ 2147483646 w 576"/>
              <a:gd name="T49" fmla="*/ 0 h 379"/>
              <a:gd name="T50" fmla="*/ 0 w 576"/>
              <a:gd name="T51" fmla="*/ 2147483646 h 379"/>
              <a:gd name="T52" fmla="*/ 2147483646 w 576"/>
              <a:gd name="T53" fmla="*/ 2147483646 h 379"/>
              <a:gd name="T54" fmla="*/ 2147483646 w 576"/>
              <a:gd name="T55" fmla="*/ 2147483646 h 379"/>
              <a:gd name="T56" fmla="*/ 2147483646 w 576"/>
              <a:gd name="T57" fmla="*/ 2147483646 h 379"/>
              <a:gd name="T58" fmla="*/ 2147483646 w 576"/>
              <a:gd name="T59" fmla="*/ 2147483646 h 379"/>
              <a:gd name="T60" fmla="*/ 2147483646 w 576"/>
              <a:gd name="T61" fmla="*/ 2147483646 h 379"/>
              <a:gd name="T62" fmla="*/ 2147483646 w 576"/>
              <a:gd name="T63" fmla="*/ 2147483646 h 379"/>
              <a:gd name="T64" fmla="*/ 2147483646 w 576"/>
              <a:gd name="T65" fmla="*/ 2147483646 h 379"/>
              <a:gd name="T66" fmla="*/ 2147483646 w 576"/>
              <a:gd name="T67" fmla="*/ 2147483646 h 379"/>
              <a:gd name="T68" fmla="*/ 2147483646 w 576"/>
              <a:gd name="T69" fmla="*/ 2147483646 h 379"/>
              <a:gd name="T70" fmla="*/ 2147483646 w 576"/>
              <a:gd name="T71" fmla="*/ 2147483646 h 379"/>
              <a:gd name="T72" fmla="*/ 2147483646 w 576"/>
              <a:gd name="T73" fmla="*/ 2147483646 h 379"/>
              <a:gd name="T74" fmla="*/ 2147483646 w 576"/>
              <a:gd name="T75" fmla="*/ 2147483646 h 379"/>
              <a:gd name="T76" fmla="*/ 2147483646 w 576"/>
              <a:gd name="T77" fmla="*/ 2147483646 h 379"/>
              <a:gd name="T78" fmla="*/ 2147483646 w 576"/>
              <a:gd name="T79" fmla="*/ 2147483646 h 379"/>
              <a:gd name="T80" fmla="*/ 2147483646 w 576"/>
              <a:gd name="T81" fmla="*/ 2147483646 h 379"/>
              <a:gd name="T82" fmla="*/ 2147483646 w 576"/>
              <a:gd name="T83" fmla="*/ 2147483646 h 379"/>
              <a:gd name="T84" fmla="*/ 2147483646 w 576"/>
              <a:gd name="T85" fmla="*/ 2147483646 h 379"/>
              <a:gd name="T86" fmla="*/ 2147483646 w 576"/>
              <a:gd name="T87" fmla="*/ 2147483646 h 379"/>
              <a:gd name="T88" fmla="*/ 2147483646 w 576"/>
              <a:gd name="T89" fmla="*/ 2147483646 h 379"/>
              <a:gd name="T90" fmla="*/ 2147483646 w 576"/>
              <a:gd name="T91" fmla="*/ 2147483646 h 379"/>
              <a:gd name="T92" fmla="*/ 2147483646 w 576"/>
              <a:gd name="T93" fmla="*/ 2147483646 h 379"/>
              <a:gd name="T94" fmla="*/ 2147483646 w 576"/>
              <a:gd name="T95" fmla="*/ 2147483646 h 379"/>
              <a:gd name="T96" fmla="*/ 2147483646 w 576"/>
              <a:gd name="T97" fmla="*/ 2147483646 h 379"/>
              <a:gd name="T98" fmla="*/ 2147483646 w 576"/>
              <a:gd name="T99" fmla="*/ 2147483646 h 379"/>
              <a:gd name="T100" fmla="*/ 2147483646 w 576"/>
              <a:gd name="T101" fmla="*/ 2147483646 h 379"/>
              <a:gd name="T102" fmla="*/ 2147483646 w 576"/>
              <a:gd name="T103" fmla="*/ 2147483646 h 379"/>
              <a:gd name="T104" fmla="*/ 2147483646 w 576"/>
              <a:gd name="T105" fmla="*/ 2147483646 h 379"/>
              <a:gd name="T106" fmla="*/ 2147483646 w 576"/>
              <a:gd name="T107" fmla="*/ 2147483646 h 379"/>
              <a:gd name="T108" fmla="*/ 2147483646 w 576"/>
              <a:gd name="T109" fmla="*/ 2147483646 h 379"/>
              <a:gd name="T110" fmla="*/ 2147483646 w 576"/>
              <a:gd name="T111" fmla="*/ 2147483646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7" name="Freeform 425"/>
          <p:cNvSpPr>
            <a:spLocks/>
          </p:cNvSpPr>
          <p:nvPr userDrawn="1"/>
        </p:nvSpPr>
        <p:spPr bwMode="auto">
          <a:xfrm rot="-852288">
            <a:off x="3514551" y="1786909"/>
            <a:ext cx="1083733" cy="896939"/>
          </a:xfrm>
          <a:custGeom>
            <a:avLst/>
            <a:gdLst>
              <a:gd name="T0" fmla="*/ 2147483646 w 1125"/>
              <a:gd name="T1" fmla="*/ 2147483646 h 2047"/>
              <a:gd name="T2" fmla="*/ 2147483646 w 1125"/>
              <a:gd name="T3" fmla="*/ 2147483646 h 2047"/>
              <a:gd name="T4" fmla="*/ 2147483646 w 1125"/>
              <a:gd name="T5" fmla="*/ 2147483646 h 2047"/>
              <a:gd name="T6" fmla="*/ 2147483646 w 1125"/>
              <a:gd name="T7" fmla="*/ 2147483646 h 2047"/>
              <a:gd name="T8" fmla="*/ 2147483646 w 1125"/>
              <a:gd name="T9" fmla="*/ 2147483646 h 2047"/>
              <a:gd name="T10" fmla="*/ 2147483646 w 1125"/>
              <a:gd name="T11" fmla="*/ 2147483646 h 2047"/>
              <a:gd name="T12" fmla="*/ 2147483646 w 1125"/>
              <a:gd name="T13" fmla="*/ 2147483646 h 2047"/>
              <a:gd name="T14" fmla="*/ 2147483646 w 1125"/>
              <a:gd name="T15" fmla="*/ 2147483646 h 2047"/>
              <a:gd name="T16" fmla="*/ 2147483646 w 1125"/>
              <a:gd name="T17" fmla="*/ 2147483646 h 2047"/>
              <a:gd name="T18" fmla="*/ 2147483646 w 1125"/>
              <a:gd name="T19" fmla="*/ 2147483646 h 2047"/>
              <a:gd name="T20" fmla="*/ 2147483646 w 1125"/>
              <a:gd name="T21" fmla="*/ 2147483646 h 2047"/>
              <a:gd name="T22" fmla="*/ 2147483646 w 1125"/>
              <a:gd name="T23" fmla="*/ 2147483646 h 2047"/>
              <a:gd name="T24" fmla="*/ 2147483646 w 1125"/>
              <a:gd name="T25" fmla="*/ 2147483646 h 2047"/>
              <a:gd name="T26" fmla="*/ 2147483646 w 1125"/>
              <a:gd name="T27" fmla="*/ 2147483646 h 2047"/>
              <a:gd name="T28" fmla="*/ 2147483646 w 1125"/>
              <a:gd name="T29" fmla="*/ 2147483646 h 2047"/>
              <a:gd name="T30" fmla="*/ 2147483646 w 1125"/>
              <a:gd name="T31" fmla="*/ 2147483646 h 2047"/>
              <a:gd name="T32" fmla="*/ 2147483646 w 1125"/>
              <a:gd name="T33" fmla="*/ 2147483646 h 2047"/>
              <a:gd name="T34" fmla="*/ 2147483646 w 1125"/>
              <a:gd name="T35" fmla="*/ 2147483646 h 2047"/>
              <a:gd name="T36" fmla="*/ 2147483646 w 1125"/>
              <a:gd name="T37" fmla="*/ 2147483646 h 2047"/>
              <a:gd name="T38" fmla="*/ 2147483646 w 1125"/>
              <a:gd name="T39" fmla="*/ 2147483646 h 2047"/>
              <a:gd name="T40" fmla="*/ 2147483646 w 1125"/>
              <a:gd name="T41" fmla="*/ 2147483646 h 2047"/>
              <a:gd name="T42" fmla="*/ 2147483646 w 1125"/>
              <a:gd name="T43" fmla="*/ 2147483646 h 2047"/>
              <a:gd name="T44" fmla="*/ 2147483646 w 1125"/>
              <a:gd name="T45" fmla="*/ 2147483646 h 2047"/>
              <a:gd name="T46" fmla="*/ 2147483646 w 1125"/>
              <a:gd name="T47" fmla="*/ 2147483646 h 2047"/>
              <a:gd name="T48" fmla="*/ 2147483646 w 1125"/>
              <a:gd name="T49" fmla="*/ 2147483646 h 2047"/>
              <a:gd name="T50" fmla="*/ 2147483646 w 1125"/>
              <a:gd name="T51" fmla="*/ 2147483646 h 2047"/>
              <a:gd name="T52" fmla="*/ 2147483646 w 1125"/>
              <a:gd name="T53" fmla="*/ 2147483646 h 2047"/>
              <a:gd name="T54" fmla="*/ 2147483646 w 1125"/>
              <a:gd name="T55" fmla="*/ 2147483646 h 2047"/>
              <a:gd name="T56" fmla="*/ 2147483646 w 1125"/>
              <a:gd name="T57" fmla="*/ 2147483646 h 2047"/>
              <a:gd name="T58" fmla="*/ 2147483646 w 1125"/>
              <a:gd name="T59" fmla="*/ 2147483646 h 2047"/>
              <a:gd name="T60" fmla="*/ 2147483646 w 1125"/>
              <a:gd name="T61" fmla="*/ 2147483646 h 2047"/>
              <a:gd name="T62" fmla="*/ 2147483646 w 1125"/>
              <a:gd name="T63" fmla="*/ 2147483646 h 2047"/>
              <a:gd name="T64" fmla="*/ 2147483646 w 1125"/>
              <a:gd name="T65" fmla="*/ 2147483646 h 2047"/>
              <a:gd name="T66" fmla="*/ 2147483646 w 1125"/>
              <a:gd name="T67" fmla="*/ 2147483646 h 2047"/>
              <a:gd name="T68" fmla="*/ 2147483646 w 1125"/>
              <a:gd name="T69" fmla="*/ 2147483646 h 2047"/>
              <a:gd name="T70" fmla="*/ 2147483646 w 1125"/>
              <a:gd name="T71" fmla="*/ 2147483646 h 2047"/>
              <a:gd name="T72" fmla="*/ 2147483646 w 1125"/>
              <a:gd name="T73" fmla="*/ 2147483646 h 2047"/>
              <a:gd name="T74" fmla="*/ 2147483646 w 1125"/>
              <a:gd name="T75" fmla="*/ 2147483646 h 2047"/>
              <a:gd name="T76" fmla="*/ 2147483646 w 1125"/>
              <a:gd name="T77" fmla="*/ 2147483646 h 2047"/>
              <a:gd name="T78" fmla="*/ 2147483646 w 1125"/>
              <a:gd name="T79" fmla="*/ 2147483646 h 2047"/>
              <a:gd name="T80" fmla="*/ 2147483646 w 1125"/>
              <a:gd name="T81" fmla="*/ 2147483646 h 2047"/>
              <a:gd name="T82" fmla="*/ 2147483646 w 1125"/>
              <a:gd name="T83" fmla="*/ 2147483646 h 2047"/>
              <a:gd name="T84" fmla="*/ 2147483646 w 1125"/>
              <a:gd name="T85" fmla="*/ 2147483646 h 2047"/>
              <a:gd name="T86" fmla="*/ 2147483646 w 1125"/>
              <a:gd name="T87" fmla="*/ 2147483646 h 2047"/>
              <a:gd name="T88" fmla="*/ 2147483646 w 1125"/>
              <a:gd name="T89" fmla="*/ 2147483646 h 2047"/>
              <a:gd name="T90" fmla="*/ 2147483646 w 1125"/>
              <a:gd name="T91" fmla="*/ 2147483646 h 2047"/>
              <a:gd name="T92" fmla="*/ 2147483646 w 1125"/>
              <a:gd name="T93" fmla="*/ 2147483646 h 2047"/>
              <a:gd name="T94" fmla="*/ 2147483646 w 1125"/>
              <a:gd name="T95" fmla="*/ 2147483646 h 2047"/>
              <a:gd name="T96" fmla="*/ 2147483646 w 1125"/>
              <a:gd name="T97" fmla="*/ 2147483646 h 2047"/>
              <a:gd name="T98" fmla="*/ 2147483646 w 1125"/>
              <a:gd name="T99" fmla="*/ 2147483646 h 2047"/>
              <a:gd name="T100" fmla="*/ 2147483646 w 1125"/>
              <a:gd name="T101" fmla="*/ 2147483646 h 2047"/>
              <a:gd name="T102" fmla="*/ 2147483646 w 1125"/>
              <a:gd name="T103" fmla="*/ 2147483646 h 2047"/>
              <a:gd name="T104" fmla="*/ 2147483646 w 1125"/>
              <a:gd name="T105" fmla="*/ 2147483646 h 2047"/>
              <a:gd name="T106" fmla="*/ 2147483646 w 1125"/>
              <a:gd name="T107" fmla="*/ 2147483646 h 2047"/>
              <a:gd name="T108" fmla="*/ 2147483646 w 1125"/>
              <a:gd name="T109" fmla="*/ 2147483646 h 2047"/>
              <a:gd name="T110" fmla="*/ 2147483646 w 1125"/>
              <a:gd name="T111" fmla="*/ 2147483646 h 2047"/>
              <a:gd name="T112" fmla="*/ 2147483646 w 1125"/>
              <a:gd name="T113" fmla="*/ 2147483646 h 2047"/>
              <a:gd name="T114" fmla="*/ 2147483646 w 1125"/>
              <a:gd name="T115" fmla="*/ 2147483646 h 2047"/>
              <a:gd name="T116" fmla="*/ 2147483646 w 1125"/>
              <a:gd name="T117" fmla="*/ 2147483646 h 2047"/>
              <a:gd name="T118" fmla="*/ 2147483646 w 1125"/>
              <a:gd name="T119" fmla="*/ 2147483646 h 2047"/>
              <a:gd name="T120" fmla="*/ 2147483646 w 1125"/>
              <a:gd name="T121" fmla="*/ 2147483646 h 2047"/>
              <a:gd name="T122" fmla="*/ 2147483646 w 1125"/>
              <a:gd name="T123" fmla="*/ 2147483646 h 2047"/>
              <a:gd name="T124" fmla="*/ 2147483646 w 1125"/>
              <a:gd name="T125" fmla="*/ 2147483646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8" name="Freeform 426"/>
          <p:cNvSpPr>
            <a:spLocks/>
          </p:cNvSpPr>
          <p:nvPr userDrawn="1"/>
        </p:nvSpPr>
        <p:spPr bwMode="auto">
          <a:xfrm>
            <a:off x="2225518" y="2028214"/>
            <a:ext cx="55033" cy="36513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2147483646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2147483646 w 40"/>
              <a:gd name="T27" fmla="*/ 2147483646 h 36"/>
              <a:gd name="T28" fmla="*/ 0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2147483646 w 40"/>
              <a:gd name="T37" fmla="*/ 2147483646 h 36"/>
              <a:gd name="T38" fmla="*/ 2147483646 w 40"/>
              <a:gd name="T39" fmla="*/ 0 h 36"/>
              <a:gd name="T40" fmla="*/ 2147483646 w 40"/>
              <a:gd name="T41" fmla="*/ 2147483646 h 36"/>
              <a:gd name="T42" fmla="*/ 2147483646 w 40"/>
              <a:gd name="T43" fmla="*/ 2147483646 h 36"/>
              <a:gd name="T44" fmla="*/ 2147483646 w 40"/>
              <a:gd name="T45" fmla="*/ 2147483646 h 36"/>
              <a:gd name="T46" fmla="*/ 2147483646 w 40"/>
              <a:gd name="T47" fmla="*/ 2147483646 h 36"/>
              <a:gd name="T48" fmla="*/ 2147483646 w 40"/>
              <a:gd name="T49" fmla="*/ 2147483646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9" name="Freeform 427"/>
          <p:cNvSpPr>
            <a:spLocks/>
          </p:cNvSpPr>
          <p:nvPr userDrawn="1"/>
        </p:nvSpPr>
        <p:spPr bwMode="auto">
          <a:xfrm>
            <a:off x="2695400" y="2323485"/>
            <a:ext cx="0" cy="4763"/>
          </a:xfrm>
          <a:custGeom>
            <a:avLst/>
            <a:gdLst>
              <a:gd name="T0" fmla="*/ 1 w 1"/>
              <a:gd name="T1" fmla="*/ 2147483646 h 4"/>
              <a:gd name="T2" fmla="*/ 1 w 1"/>
              <a:gd name="T3" fmla="*/ 2147483646 h 4"/>
              <a:gd name="T4" fmla="*/ 1 w 1"/>
              <a:gd name="T5" fmla="*/ 2147483646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6 h 4"/>
              <a:gd name="T12" fmla="*/ 1 w 1"/>
              <a:gd name="T13" fmla="*/ 2147483646 h 4"/>
              <a:gd name="T14" fmla="*/ 1 w 1"/>
              <a:gd name="T15" fmla="*/ 2147483646 h 4"/>
              <a:gd name="T16" fmla="*/ 1 w 1"/>
              <a:gd name="T17" fmla="*/ 2147483646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0" name="Freeform 428"/>
          <p:cNvSpPr>
            <a:spLocks/>
          </p:cNvSpPr>
          <p:nvPr userDrawn="1"/>
        </p:nvSpPr>
        <p:spPr bwMode="auto">
          <a:xfrm>
            <a:off x="3171666" y="2356827"/>
            <a:ext cx="4233" cy="6351"/>
          </a:xfrm>
          <a:custGeom>
            <a:avLst/>
            <a:gdLst>
              <a:gd name="T0" fmla="*/ 2147483646 w 5"/>
              <a:gd name="T1" fmla="*/ 2147483646 h 8"/>
              <a:gd name="T2" fmla="*/ 2147483646 w 5"/>
              <a:gd name="T3" fmla="*/ 2147483646 h 8"/>
              <a:gd name="T4" fmla="*/ 2147483646 w 5"/>
              <a:gd name="T5" fmla="*/ 2147483646 h 8"/>
              <a:gd name="T6" fmla="*/ 2147483646 w 5"/>
              <a:gd name="T7" fmla="*/ 2147483646 h 8"/>
              <a:gd name="T8" fmla="*/ 2147483646 w 5"/>
              <a:gd name="T9" fmla="*/ 0 h 8"/>
              <a:gd name="T10" fmla="*/ 0 w 5"/>
              <a:gd name="T11" fmla="*/ 0 h 8"/>
              <a:gd name="T12" fmla="*/ 0 w 5"/>
              <a:gd name="T13" fmla="*/ 2147483646 h 8"/>
              <a:gd name="T14" fmla="*/ 2147483646 w 5"/>
              <a:gd name="T15" fmla="*/ 2147483646 h 8"/>
              <a:gd name="T16" fmla="*/ 2147483646 w 5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1" name="Freeform 429"/>
          <p:cNvSpPr>
            <a:spLocks/>
          </p:cNvSpPr>
          <p:nvPr userDrawn="1"/>
        </p:nvSpPr>
        <p:spPr bwMode="auto">
          <a:xfrm>
            <a:off x="2703876" y="1939305"/>
            <a:ext cx="19049" cy="14288"/>
          </a:xfrm>
          <a:custGeom>
            <a:avLst/>
            <a:gdLst>
              <a:gd name="T0" fmla="*/ 2147483646 w 14"/>
              <a:gd name="T1" fmla="*/ 2147483646 h 15"/>
              <a:gd name="T2" fmla="*/ 2147483646 w 14"/>
              <a:gd name="T3" fmla="*/ 2147483646 h 15"/>
              <a:gd name="T4" fmla="*/ 2147483646 w 14"/>
              <a:gd name="T5" fmla="*/ 2147483646 h 15"/>
              <a:gd name="T6" fmla="*/ 2147483646 w 14"/>
              <a:gd name="T7" fmla="*/ 2147483646 h 15"/>
              <a:gd name="T8" fmla="*/ 2147483646 w 14"/>
              <a:gd name="T9" fmla="*/ 2147483646 h 15"/>
              <a:gd name="T10" fmla="*/ 2147483646 w 14"/>
              <a:gd name="T11" fmla="*/ 2147483646 h 15"/>
              <a:gd name="T12" fmla="*/ 2147483646 w 14"/>
              <a:gd name="T13" fmla="*/ 2147483646 h 15"/>
              <a:gd name="T14" fmla="*/ 2147483646 w 14"/>
              <a:gd name="T15" fmla="*/ 2147483646 h 15"/>
              <a:gd name="T16" fmla="*/ 2147483646 w 14"/>
              <a:gd name="T17" fmla="*/ 0 h 15"/>
              <a:gd name="T18" fmla="*/ 2147483646 w 14"/>
              <a:gd name="T19" fmla="*/ 2147483646 h 15"/>
              <a:gd name="T20" fmla="*/ 2147483646 w 14"/>
              <a:gd name="T21" fmla="*/ 2147483646 h 15"/>
              <a:gd name="T22" fmla="*/ 2147483646 w 14"/>
              <a:gd name="T23" fmla="*/ 2147483646 h 15"/>
              <a:gd name="T24" fmla="*/ 0 w 14"/>
              <a:gd name="T25" fmla="*/ 2147483646 h 15"/>
              <a:gd name="T26" fmla="*/ 2147483646 w 14"/>
              <a:gd name="T27" fmla="*/ 2147483646 h 15"/>
              <a:gd name="T28" fmla="*/ 2147483646 w 14"/>
              <a:gd name="T29" fmla="*/ 2147483646 h 15"/>
              <a:gd name="T30" fmla="*/ 2147483646 w 14"/>
              <a:gd name="T31" fmla="*/ 2147483646 h 15"/>
              <a:gd name="T32" fmla="*/ 2147483646 w 14"/>
              <a:gd name="T33" fmla="*/ 2147483646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2" name="Freeform 430"/>
          <p:cNvSpPr>
            <a:spLocks/>
          </p:cNvSpPr>
          <p:nvPr userDrawn="1"/>
        </p:nvSpPr>
        <p:spPr bwMode="auto">
          <a:xfrm>
            <a:off x="2953633" y="2407621"/>
            <a:ext cx="192616" cy="120651"/>
          </a:xfrm>
          <a:custGeom>
            <a:avLst/>
            <a:gdLst>
              <a:gd name="T0" fmla="*/ 2147483646 w 135"/>
              <a:gd name="T1" fmla="*/ 2147483646 h 119"/>
              <a:gd name="T2" fmla="*/ 2147483646 w 135"/>
              <a:gd name="T3" fmla="*/ 2147483646 h 119"/>
              <a:gd name="T4" fmla="*/ 2147483646 w 135"/>
              <a:gd name="T5" fmla="*/ 2147483646 h 119"/>
              <a:gd name="T6" fmla="*/ 2147483646 w 135"/>
              <a:gd name="T7" fmla="*/ 2147483646 h 119"/>
              <a:gd name="T8" fmla="*/ 2147483646 w 135"/>
              <a:gd name="T9" fmla="*/ 2147483646 h 119"/>
              <a:gd name="T10" fmla="*/ 2147483646 w 135"/>
              <a:gd name="T11" fmla="*/ 2147483646 h 119"/>
              <a:gd name="T12" fmla="*/ 2147483646 w 135"/>
              <a:gd name="T13" fmla="*/ 2147483646 h 119"/>
              <a:gd name="T14" fmla="*/ 2147483646 w 135"/>
              <a:gd name="T15" fmla="*/ 2147483646 h 119"/>
              <a:gd name="T16" fmla="*/ 2147483646 w 135"/>
              <a:gd name="T17" fmla="*/ 2147483646 h 119"/>
              <a:gd name="T18" fmla="*/ 2147483646 w 135"/>
              <a:gd name="T19" fmla="*/ 2147483646 h 119"/>
              <a:gd name="T20" fmla="*/ 2147483646 w 135"/>
              <a:gd name="T21" fmla="*/ 2147483646 h 119"/>
              <a:gd name="T22" fmla="*/ 2147483646 w 135"/>
              <a:gd name="T23" fmla="*/ 2147483646 h 119"/>
              <a:gd name="T24" fmla="*/ 2147483646 w 135"/>
              <a:gd name="T25" fmla="*/ 2147483646 h 119"/>
              <a:gd name="T26" fmla="*/ 2147483646 w 135"/>
              <a:gd name="T27" fmla="*/ 2147483646 h 119"/>
              <a:gd name="T28" fmla="*/ 2147483646 w 135"/>
              <a:gd name="T29" fmla="*/ 2147483646 h 119"/>
              <a:gd name="T30" fmla="*/ 2147483646 w 135"/>
              <a:gd name="T31" fmla="*/ 2147483646 h 119"/>
              <a:gd name="T32" fmla="*/ 2147483646 w 135"/>
              <a:gd name="T33" fmla="*/ 2147483646 h 119"/>
              <a:gd name="T34" fmla="*/ 2147483646 w 135"/>
              <a:gd name="T35" fmla="*/ 2147483646 h 119"/>
              <a:gd name="T36" fmla="*/ 2147483646 w 135"/>
              <a:gd name="T37" fmla="*/ 2147483646 h 119"/>
              <a:gd name="T38" fmla="*/ 2147483646 w 135"/>
              <a:gd name="T39" fmla="*/ 2147483646 h 119"/>
              <a:gd name="T40" fmla="*/ 2147483646 w 135"/>
              <a:gd name="T41" fmla="*/ 2147483646 h 119"/>
              <a:gd name="T42" fmla="*/ 2147483646 w 135"/>
              <a:gd name="T43" fmla="*/ 2147483646 h 119"/>
              <a:gd name="T44" fmla="*/ 2147483646 w 135"/>
              <a:gd name="T45" fmla="*/ 2147483646 h 119"/>
              <a:gd name="T46" fmla="*/ 2147483646 w 135"/>
              <a:gd name="T47" fmla="*/ 2147483646 h 119"/>
              <a:gd name="T48" fmla="*/ 2147483646 w 135"/>
              <a:gd name="T49" fmla="*/ 2147483646 h 119"/>
              <a:gd name="T50" fmla="*/ 2147483646 w 135"/>
              <a:gd name="T51" fmla="*/ 2147483646 h 119"/>
              <a:gd name="T52" fmla="*/ 2147483646 w 135"/>
              <a:gd name="T53" fmla="*/ 2147483646 h 119"/>
              <a:gd name="T54" fmla="*/ 2147483646 w 135"/>
              <a:gd name="T55" fmla="*/ 2147483646 h 119"/>
              <a:gd name="T56" fmla="*/ 2147483646 w 135"/>
              <a:gd name="T57" fmla="*/ 2147483646 h 119"/>
              <a:gd name="T58" fmla="*/ 2147483646 w 135"/>
              <a:gd name="T59" fmla="*/ 2147483646 h 119"/>
              <a:gd name="T60" fmla="*/ 2147483646 w 135"/>
              <a:gd name="T61" fmla="*/ 2147483646 h 119"/>
              <a:gd name="T62" fmla="*/ 2147483646 w 135"/>
              <a:gd name="T63" fmla="*/ 2147483646 h 119"/>
              <a:gd name="T64" fmla="*/ 2147483646 w 135"/>
              <a:gd name="T65" fmla="*/ 2147483646 h 119"/>
              <a:gd name="T66" fmla="*/ 2147483646 w 135"/>
              <a:gd name="T67" fmla="*/ 2147483646 h 119"/>
              <a:gd name="T68" fmla="*/ 2147483646 w 135"/>
              <a:gd name="T69" fmla="*/ 2147483646 h 119"/>
              <a:gd name="T70" fmla="*/ 2147483646 w 135"/>
              <a:gd name="T71" fmla="*/ 2147483646 h 119"/>
              <a:gd name="T72" fmla="*/ 2147483646 w 135"/>
              <a:gd name="T73" fmla="*/ 2147483646 h 119"/>
              <a:gd name="T74" fmla="*/ 2147483646 w 135"/>
              <a:gd name="T75" fmla="*/ 2147483646 h 119"/>
              <a:gd name="T76" fmla="*/ 2147483646 w 135"/>
              <a:gd name="T77" fmla="*/ 2147483646 h 119"/>
              <a:gd name="T78" fmla="*/ 2147483646 w 135"/>
              <a:gd name="T79" fmla="*/ 2147483646 h 119"/>
              <a:gd name="T80" fmla="*/ 2147483646 w 135"/>
              <a:gd name="T81" fmla="*/ 2147483646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3" name="Freeform 431"/>
          <p:cNvSpPr>
            <a:spLocks/>
          </p:cNvSpPr>
          <p:nvPr userDrawn="1"/>
        </p:nvSpPr>
        <p:spPr bwMode="auto">
          <a:xfrm>
            <a:off x="2799116" y="2045673"/>
            <a:ext cx="797984" cy="400051"/>
          </a:xfrm>
          <a:custGeom>
            <a:avLst/>
            <a:gdLst>
              <a:gd name="T0" fmla="*/ 2147483646 w 556"/>
              <a:gd name="T1" fmla="*/ 2147483646 h 395"/>
              <a:gd name="T2" fmla="*/ 2147483646 w 556"/>
              <a:gd name="T3" fmla="*/ 2147483646 h 395"/>
              <a:gd name="T4" fmla="*/ 2147483646 w 556"/>
              <a:gd name="T5" fmla="*/ 2147483646 h 395"/>
              <a:gd name="T6" fmla="*/ 2147483646 w 556"/>
              <a:gd name="T7" fmla="*/ 2147483646 h 395"/>
              <a:gd name="T8" fmla="*/ 2147483646 w 556"/>
              <a:gd name="T9" fmla="*/ 2147483646 h 395"/>
              <a:gd name="T10" fmla="*/ 2147483646 w 556"/>
              <a:gd name="T11" fmla="*/ 2147483646 h 395"/>
              <a:gd name="T12" fmla="*/ 2147483646 w 556"/>
              <a:gd name="T13" fmla="*/ 2147483646 h 395"/>
              <a:gd name="T14" fmla="*/ 2147483646 w 556"/>
              <a:gd name="T15" fmla="*/ 2147483646 h 395"/>
              <a:gd name="T16" fmla="*/ 2147483646 w 556"/>
              <a:gd name="T17" fmla="*/ 2147483646 h 395"/>
              <a:gd name="T18" fmla="*/ 2147483646 w 556"/>
              <a:gd name="T19" fmla="*/ 2147483646 h 395"/>
              <a:gd name="T20" fmla="*/ 2147483646 w 556"/>
              <a:gd name="T21" fmla="*/ 2147483646 h 395"/>
              <a:gd name="T22" fmla="*/ 2147483646 w 556"/>
              <a:gd name="T23" fmla="*/ 2147483646 h 395"/>
              <a:gd name="T24" fmla="*/ 2147483646 w 556"/>
              <a:gd name="T25" fmla="*/ 2147483646 h 395"/>
              <a:gd name="T26" fmla="*/ 2147483646 w 556"/>
              <a:gd name="T27" fmla="*/ 2147483646 h 395"/>
              <a:gd name="T28" fmla="*/ 2147483646 w 556"/>
              <a:gd name="T29" fmla="*/ 2147483646 h 395"/>
              <a:gd name="T30" fmla="*/ 2147483646 w 556"/>
              <a:gd name="T31" fmla="*/ 2147483646 h 395"/>
              <a:gd name="T32" fmla="*/ 2147483646 w 556"/>
              <a:gd name="T33" fmla="*/ 2147483646 h 395"/>
              <a:gd name="T34" fmla="*/ 2147483646 w 556"/>
              <a:gd name="T35" fmla="*/ 2147483646 h 395"/>
              <a:gd name="T36" fmla="*/ 2147483646 w 556"/>
              <a:gd name="T37" fmla="*/ 2147483646 h 395"/>
              <a:gd name="T38" fmla="*/ 2147483646 w 556"/>
              <a:gd name="T39" fmla="*/ 2147483646 h 395"/>
              <a:gd name="T40" fmla="*/ 2147483646 w 556"/>
              <a:gd name="T41" fmla="*/ 2147483646 h 395"/>
              <a:gd name="T42" fmla="*/ 2147483646 w 556"/>
              <a:gd name="T43" fmla="*/ 2147483646 h 395"/>
              <a:gd name="T44" fmla="*/ 2147483646 w 556"/>
              <a:gd name="T45" fmla="*/ 2147483646 h 395"/>
              <a:gd name="T46" fmla="*/ 2147483646 w 556"/>
              <a:gd name="T47" fmla="*/ 2147483646 h 395"/>
              <a:gd name="T48" fmla="*/ 2147483646 w 556"/>
              <a:gd name="T49" fmla="*/ 2147483646 h 395"/>
              <a:gd name="T50" fmla="*/ 0 w 556"/>
              <a:gd name="T51" fmla="*/ 2147483646 h 395"/>
              <a:gd name="T52" fmla="*/ 2147483646 w 556"/>
              <a:gd name="T53" fmla="*/ 2147483646 h 395"/>
              <a:gd name="T54" fmla="*/ 2147483646 w 556"/>
              <a:gd name="T55" fmla="*/ 2147483646 h 395"/>
              <a:gd name="T56" fmla="*/ 2147483646 w 556"/>
              <a:gd name="T57" fmla="*/ 2147483646 h 395"/>
              <a:gd name="T58" fmla="*/ 2147483646 w 556"/>
              <a:gd name="T59" fmla="*/ 2147483646 h 395"/>
              <a:gd name="T60" fmla="*/ 2147483646 w 556"/>
              <a:gd name="T61" fmla="*/ 2147483646 h 395"/>
              <a:gd name="T62" fmla="*/ 2147483646 w 556"/>
              <a:gd name="T63" fmla="*/ 2147483646 h 395"/>
              <a:gd name="T64" fmla="*/ 2147483646 w 556"/>
              <a:gd name="T65" fmla="*/ 2147483646 h 395"/>
              <a:gd name="T66" fmla="*/ 2147483646 w 556"/>
              <a:gd name="T67" fmla="*/ 2147483646 h 395"/>
              <a:gd name="T68" fmla="*/ 2147483646 w 556"/>
              <a:gd name="T69" fmla="*/ 2147483646 h 395"/>
              <a:gd name="T70" fmla="*/ 2147483646 w 556"/>
              <a:gd name="T71" fmla="*/ 2147483646 h 395"/>
              <a:gd name="T72" fmla="*/ 2147483646 w 556"/>
              <a:gd name="T73" fmla="*/ 2147483646 h 395"/>
              <a:gd name="T74" fmla="*/ 2147483646 w 556"/>
              <a:gd name="T75" fmla="*/ 2147483646 h 395"/>
              <a:gd name="T76" fmla="*/ 2147483646 w 556"/>
              <a:gd name="T77" fmla="*/ 2147483646 h 395"/>
              <a:gd name="T78" fmla="*/ 2147483646 w 556"/>
              <a:gd name="T79" fmla="*/ 2147483646 h 395"/>
              <a:gd name="T80" fmla="*/ 2147483646 w 556"/>
              <a:gd name="T81" fmla="*/ 2147483646 h 395"/>
              <a:gd name="T82" fmla="*/ 2147483646 w 556"/>
              <a:gd name="T83" fmla="*/ 2147483646 h 395"/>
              <a:gd name="T84" fmla="*/ 2147483646 w 556"/>
              <a:gd name="T85" fmla="*/ 2147483646 h 395"/>
              <a:gd name="T86" fmla="*/ 2147483646 w 556"/>
              <a:gd name="T87" fmla="*/ 2147483646 h 395"/>
              <a:gd name="T88" fmla="*/ 2147483646 w 556"/>
              <a:gd name="T89" fmla="*/ 2147483646 h 395"/>
              <a:gd name="T90" fmla="*/ 2147483646 w 556"/>
              <a:gd name="T91" fmla="*/ 2147483646 h 395"/>
              <a:gd name="T92" fmla="*/ 2147483646 w 556"/>
              <a:gd name="T93" fmla="*/ 2147483646 h 395"/>
              <a:gd name="T94" fmla="*/ 2147483646 w 556"/>
              <a:gd name="T95" fmla="*/ 2147483646 h 395"/>
              <a:gd name="T96" fmla="*/ 2147483646 w 556"/>
              <a:gd name="T97" fmla="*/ 2147483646 h 395"/>
              <a:gd name="T98" fmla="*/ 2147483646 w 556"/>
              <a:gd name="T99" fmla="*/ 2147483646 h 395"/>
              <a:gd name="T100" fmla="*/ 2147483646 w 556"/>
              <a:gd name="T101" fmla="*/ 2147483646 h 395"/>
              <a:gd name="T102" fmla="*/ 2147483646 w 556"/>
              <a:gd name="T103" fmla="*/ 2147483646 h 395"/>
              <a:gd name="T104" fmla="*/ 2147483646 w 556"/>
              <a:gd name="T105" fmla="*/ 2147483646 h 395"/>
              <a:gd name="T106" fmla="*/ 2147483646 w 556"/>
              <a:gd name="T107" fmla="*/ 2147483646 h 395"/>
              <a:gd name="T108" fmla="*/ 2147483646 w 556"/>
              <a:gd name="T109" fmla="*/ 2147483646 h 395"/>
              <a:gd name="T110" fmla="*/ 2147483646 w 556"/>
              <a:gd name="T111" fmla="*/ 2147483646 h 395"/>
              <a:gd name="T112" fmla="*/ 2147483646 w 556"/>
              <a:gd name="T113" fmla="*/ 2147483646 h 395"/>
              <a:gd name="T114" fmla="*/ 2147483646 w 556"/>
              <a:gd name="T115" fmla="*/ 2147483646 h 395"/>
              <a:gd name="T116" fmla="*/ 2147483646 w 556"/>
              <a:gd name="T117" fmla="*/ 2147483646 h 395"/>
              <a:gd name="T118" fmla="*/ 2147483646 w 556"/>
              <a:gd name="T119" fmla="*/ 2147483646 h 395"/>
              <a:gd name="T120" fmla="*/ 2147483646 w 556"/>
              <a:gd name="T121" fmla="*/ 2147483646 h 395"/>
              <a:gd name="T122" fmla="*/ 2147483646 w 556"/>
              <a:gd name="T123" fmla="*/ 2147483646 h 395"/>
              <a:gd name="T124" fmla="*/ 2147483646 w 556"/>
              <a:gd name="T125" fmla="*/ 2147483646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4" name="Freeform 432"/>
          <p:cNvSpPr>
            <a:spLocks/>
          </p:cNvSpPr>
          <p:nvPr userDrawn="1"/>
        </p:nvSpPr>
        <p:spPr bwMode="auto">
          <a:xfrm>
            <a:off x="2109084" y="1978993"/>
            <a:ext cx="211667" cy="146051"/>
          </a:xfrm>
          <a:custGeom>
            <a:avLst/>
            <a:gdLst>
              <a:gd name="T0" fmla="*/ 2147483646 w 148"/>
              <a:gd name="T1" fmla="*/ 2147483646 h 146"/>
              <a:gd name="T2" fmla="*/ 2147483646 w 148"/>
              <a:gd name="T3" fmla="*/ 2147483646 h 146"/>
              <a:gd name="T4" fmla="*/ 2147483646 w 148"/>
              <a:gd name="T5" fmla="*/ 2147483646 h 146"/>
              <a:gd name="T6" fmla="*/ 2147483646 w 148"/>
              <a:gd name="T7" fmla="*/ 2147483646 h 146"/>
              <a:gd name="T8" fmla="*/ 2147483646 w 148"/>
              <a:gd name="T9" fmla="*/ 2147483646 h 146"/>
              <a:gd name="T10" fmla="*/ 2147483646 w 148"/>
              <a:gd name="T11" fmla="*/ 2147483646 h 146"/>
              <a:gd name="T12" fmla="*/ 2147483646 w 148"/>
              <a:gd name="T13" fmla="*/ 2147483646 h 146"/>
              <a:gd name="T14" fmla="*/ 2147483646 w 148"/>
              <a:gd name="T15" fmla="*/ 2147483646 h 146"/>
              <a:gd name="T16" fmla="*/ 2147483646 w 148"/>
              <a:gd name="T17" fmla="*/ 2147483646 h 146"/>
              <a:gd name="T18" fmla="*/ 2147483646 w 148"/>
              <a:gd name="T19" fmla="*/ 0 h 146"/>
              <a:gd name="T20" fmla="*/ 2147483646 w 148"/>
              <a:gd name="T21" fmla="*/ 2147483646 h 146"/>
              <a:gd name="T22" fmla="*/ 2147483646 w 148"/>
              <a:gd name="T23" fmla="*/ 2147483646 h 146"/>
              <a:gd name="T24" fmla="*/ 2147483646 w 148"/>
              <a:gd name="T25" fmla="*/ 2147483646 h 146"/>
              <a:gd name="T26" fmla="*/ 2147483646 w 148"/>
              <a:gd name="T27" fmla="*/ 2147483646 h 146"/>
              <a:gd name="T28" fmla="*/ 2147483646 w 148"/>
              <a:gd name="T29" fmla="*/ 2147483646 h 146"/>
              <a:gd name="T30" fmla="*/ 2147483646 w 148"/>
              <a:gd name="T31" fmla="*/ 2147483646 h 146"/>
              <a:gd name="T32" fmla="*/ 2147483646 w 148"/>
              <a:gd name="T33" fmla="*/ 2147483646 h 146"/>
              <a:gd name="T34" fmla="*/ 2147483646 w 148"/>
              <a:gd name="T35" fmla="*/ 2147483646 h 146"/>
              <a:gd name="T36" fmla="*/ 2147483646 w 148"/>
              <a:gd name="T37" fmla="*/ 2147483646 h 146"/>
              <a:gd name="T38" fmla="*/ 2147483646 w 148"/>
              <a:gd name="T39" fmla="*/ 2147483646 h 146"/>
              <a:gd name="T40" fmla="*/ 2147483646 w 148"/>
              <a:gd name="T41" fmla="*/ 2147483646 h 146"/>
              <a:gd name="T42" fmla="*/ 2147483646 w 148"/>
              <a:gd name="T43" fmla="*/ 2147483646 h 146"/>
              <a:gd name="T44" fmla="*/ 2147483646 w 148"/>
              <a:gd name="T45" fmla="*/ 2147483646 h 146"/>
              <a:gd name="T46" fmla="*/ 2147483646 w 148"/>
              <a:gd name="T47" fmla="*/ 2147483646 h 146"/>
              <a:gd name="T48" fmla="*/ 2147483646 w 148"/>
              <a:gd name="T49" fmla="*/ 2147483646 h 146"/>
              <a:gd name="T50" fmla="*/ 2147483646 w 148"/>
              <a:gd name="T51" fmla="*/ 2147483646 h 146"/>
              <a:gd name="T52" fmla="*/ 2147483646 w 148"/>
              <a:gd name="T53" fmla="*/ 2147483646 h 146"/>
              <a:gd name="T54" fmla="*/ 2147483646 w 148"/>
              <a:gd name="T55" fmla="*/ 2147483646 h 146"/>
              <a:gd name="T56" fmla="*/ 2147483646 w 148"/>
              <a:gd name="T57" fmla="*/ 2147483646 h 146"/>
              <a:gd name="T58" fmla="*/ 2147483646 w 148"/>
              <a:gd name="T59" fmla="*/ 2147483646 h 146"/>
              <a:gd name="T60" fmla="*/ 2147483646 w 148"/>
              <a:gd name="T61" fmla="*/ 2147483646 h 146"/>
              <a:gd name="T62" fmla="*/ 2147483646 w 148"/>
              <a:gd name="T63" fmla="*/ 2147483646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5" name="Freeform 433"/>
          <p:cNvSpPr>
            <a:spLocks/>
          </p:cNvSpPr>
          <p:nvPr userDrawn="1"/>
        </p:nvSpPr>
        <p:spPr bwMode="auto">
          <a:xfrm>
            <a:off x="2333458" y="1925027"/>
            <a:ext cx="192617" cy="93663"/>
          </a:xfrm>
          <a:custGeom>
            <a:avLst/>
            <a:gdLst>
              <a:gd name="T0" fmla="*/ 2147483646 w 133"/>
              <a:gd name="T1" fmla="*/ 2147483646 h 91"/>
              <a:gd name="T2" fmla="*/ 2147483646 w 133"/>
              <a:gd name="T3" fmla="*/ 2147483646 h 91"/>
              <a:gd name="T4" fmla="*/ 2147483646 w 133"/>
              <a:gd name="T5" fmla="*/ 2147483646 h 91"/>
              <a:gd name="T6" fmla="*/ 2147483646 w 133"/>
              <a:gd name="T7" fmla="*/ 2147483646 h 91"/>
              <a:gd name="T8" fmla="*/ 2147483646 w 133"/>
              <a:gd name="T9" fmla="*/ 2147483646 h 91"/>
              <a:gd name="T10" fmla="*/ 2147483646 w 133"/>
              <a:gd name="T11" fmla="*/ 2147483646 h 91"/>
              <a:gd name="T12" fmla="*/ 2147483646 w 133"/>
              <a:gd name="T13" fmla="*/ 2147483646 h 91"/>
              <a:gd name="T14" fmla="*/ 2147483646 w 133"/>
              <a:gd name="T15" fmla="*/ 2147483646 h 91"/>
              <a:gd name="T16" fmla="*/ 2147483646 w 133"/>
              <a:gd name="T17" fmla="*/ 2147483646 h 91"/>
              <a:gd name="T18" fmla="*/ 2147483646 w 133"/>
              <a:gd name="T19" fmla="*/ 2147483646 h 91"/>
              <a:gd name="T20" fmla="*/ 2147483646 w 133"/>
              <a:gd name="T21" fmla="*/ 2147483646 h 91"/>
              <a:gd name="T22" fmla="*/ 2147483646 w 133"/>
              <a:gd name="T23" fmla="*/ 2147483646 h 91"/>
              <a:gd name="T24" fmla="*/ 2147483646 w 133"/>
              <a:gd name="T25" fmla="*/ 2147483646 h 91"/>
              <a:gd name="T26" fmla="*/ 2147483646 w 133"/>
              <a:gd name="T27" fmla="*/ 2147483646 h 91"/>
              <a:gd name="T28" fmla="*/ 2147483646 w 133"/>
              <a:gd name="T29" fmla="*/ 2147483646 h 91"/>
              <a:gd name="T30" fmla="*/ 2147483646 w 133"/>
              <a:gd name="T31" fmla="*/ 2147483646 h 91"/>
              <a:gd name="T32" fmla="*/ 2147483646 w 133"/>
              <a:gd name="T33" fmla="*/ 2147483646 h 91"/>
              <a:gd name="T34" fmla="*/ 2147483646 w 133"/>
              <a:gd name="T35" fmla="*/ 2147483646 h 91"/>
              <a:gd name="T36" fmla="*/ 2147483646 w 133"/>
              <a:gd name="T37" fmla="*/ 2147483646 h 91"/>
              <a:gd name="T38" fmla="*/ 2147483646 w 133"/>
              <a:gd name="T39" fmla="*/ 2147483646 h 91"/>
              <a:gd name="T40" fmla="*/ 2147483646 w 133"/>
              <a:gd name="T41" fmla="*/ 2147483646 h 91"/>
              <a:gd name="T42" fmla="*/ 2147483646 w 133"/>
              <a:gd name="T43" fmla="*/ 2147483646 h 91"/>
              <a:gd name="T44" fmla="*/ 2147483646 w 133"/>
              <a:gd name="T45" fmla="*/ 2147483646 h 91"/>
              <a:gd name="T46" fmla="*/ 2147483646 w 133"/>
              <a:gd name="T47" fmla="*/ 2147483646 h 91"/>
              <a:gd name="T48" fmla="*/ 2147483646 w 133"/>
              <a:gd name="T49" fmla="*/ 2147483646 h 91"/>
              <a:gd name="T50" fmla="*/ 2147483646 w 133"/>
              <a:gd name="T51" fmla="*/ 2147483646 h 91"/>
              <a:gd name="T52" fmla="*/ 2147483646 w 133"/>
              <a:gd name="T53" fmla="*/ 2147483646 h 91"/>
              <a:gd name="T54" fmla="*/ 2147483646 w 133"/>
              <a:gd name="T55" fmla="*/ 2147483646 h 91"/>
              <a:gd name="T56" fmla="*/ 0 w 133"/>
              <a:gd name="T57" fmla="*/ 2147483646 h 91"/>
              <a:gd name="T58" fmla="*/ 2147483646 w 133"/>
              <a:gd name="T59" fmla="*/ 2147483646 h 91"/>
              <a:gd name="T60" fmla="*/ 2147483646 w 133"/>
              <a:gd name="T61" fmla="*/ 2147483646 h 91"/>
              <a:gd name="T62" fmla="*/ 2147483646 w 133"/>
              <a:gd name="T63" fmla="*/ 2147483646 h 91"/>
              <a:gd name="T64" fmla="*/ 2147483646 w 133"/>
              <a:gd name="T65" fmla="*/ 2147483646 h 91"/>
              <a:gd name="T66" fmla="*/ 2147483646 w 133"/>
              <a:gd name="T67" fmla="*/ 2147483646 h 91"/>
              <a:gd name="T68" fmla="*/ 2147483646 w 133"/>
              <a:gd name="T69" fmla="*/ 0 h 91"/>
              <a:gd name="T70" fmla="*/ 2147483646 w 133"/>
              <a:gd name="T71" fmla="*/ 2147483646 h 91"/>
              <a:gd name="T72" fmla="*/ 2147483646 w 133"/>
              <a:gd name="T73" fmla="*/ 2147483646 h 91"/>
              <a:gd name="T74" fmla="*/ 2147483646 w 133"/>
              <a:gd name="T75" fmla="*/ 2147483646 h 91"/>
              <a:gd name="T76" fmla="*/ 2147483646 w 133"/>
              <a:gd name="T77" fmla="*/ 2147483646 h 91"/>
              <a:gd name="T78" fmla="*/ 2147483646 w 133"/>
              <a:gd name="T79" fmla="*/ 2147483646 h 91"/>
              <a:gd name="T80" fmla="*/ 2147483646 w 133"/>
              <a:gd name="T81" fmla="*/ 2147483646 h 91"/>
              <a:gd name="T82" fmla="*/ 2147483646 w 133"/>
              <a:gd name="T83" fmla="*/ 2147483646 h 91"/>
              <a:gd name="T84" fmla="*/ 2147483646 w 133"/>
              <a:gd name="T85" fmla="*/ 2147483646 h 91"/>
              <a:gd name="T86" fmla="*/ 2147483646 w 133"/>
              <a:gd name="T87" fmla="*/ 2147483646 h 91"/>
              <a:gd name="T88" fmla="*/ 2147483646 w 133"/>
              <a:gd name="T89" fmla="*/ 2147483646 h 91"/>
              <a:gd name="T90" fmla="*/ 2147483646 w 133"/>
              <a:gd name="T91" fmla="*/ 2147483646 h 91"/>
              <a:gd name="T92" fmla="*/ 2147483646 w 133"/>
              <a:gd name="T93" fmla="*/ 2147483646 h 91"/>
              <a:gd name="T94" fmla="*/ 2147483646 w 133"/>
              <a:gd name="T95" fmla="*/ 2147483646 h 91"/>
              <a:gd name="T96" fmla="*/ 2147483646 w 133"/>
              <a:gd name="T97" fmla="*/ 2147483646 h 91"/>
              <a:gd name="T98" fmla="*/ 2147483646 w 133"/>
              <a:gd name="T99" fmla="*/ 2147483646 h 91"/>
              <a:gd name="T100" fmla="*/ 2147483646 w 133"/>
              <a:gd name="T101" fmla="*/ 2147483646 h 91"/>
              <a:gd name="T102" fmla="*/ 2147483646 w 133"/>
              <a:gd name="T103" fmla="*/ 2147483646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6" name="Freeform 434"/>
          <p:cNvSpPr>
            <a:spLocks/>
          </p:cNvSpPr>
          <p:nvPr userDrawn="1"/>
        </p:nvSpPr>
        <p:spPr bwMode="auto">
          <a:xfrm>
            <a:off x="2253016" y="1875814"/>
            <a:ext cx="146051" cy="61913"/>
          </a:xfrm>
          <a:custGeom>
            <a:avLst/>
            <a:gdLst>
              <a:gd name="T0" fmla="*/ 2147483646 w 102"/>
              <a:gd name="T1" fmla="*/ 2147483646 h 60"/>
              <a:gd name="T2" fmla="*/ 2147483646 w 102"/>
              <a:gd name="T3" fmla="*/ 2147483646 h 60"/>
              <a:gd name="T4" fmla="*/ 2147483646 w 102"/>
              <a:gd name="T5" fmla="*/ 2147483646 h 60"/>
              <a:gd name="T6" fmla="*/ 2147483646 w 102"/>
              <a:gd name="T7" fmla="*/ 2147483646 h 60"/>
              <a:gd name="T8" fmla="*/ 2147483646 w 102"/>
              <a:gd name="T9" fmla="*/ 2147483646 h 60"/>
              <a:gd name="T10" fmla="*/ 2147483646 w 102"/>
              <a:gd name="T11" fmla="*/ 2147483646 h 60"/>
              <a:gd name="T12" fmla="*/ 2147483646 w 102"/>
              <a:gd name="T13" fmla="*/ 2147483646 h 60"/>
              <a:gd name="T14" fmla="*/ 2147483646 w 102"/>
              <a:gd name="T15" fmla="*/ 2147483646 h 60"/>
              <a:gd name="T16" fmla="*/ 2147483646 w 102"/>
              <a:gd name="T17" fmla="*/ 2147483646 h 60"/>
              <a:gd name="T18" fmla="*/ 2147483646 w 102"/>
              <a:gd name="T19" fmla="*/ 2147483646 h 60"/>
              <a:gd name="T20" fmla="*/ 2147483646 w 102"/>
              <a:gd name="T21" fmla="*/ 2147483646 h 60"/>
              <a:gd name="T22" fmla="*/ 2147483646 w 102"/>
              <a:gd name="T23" fmla="*/ 2147483646 h 60"/>
              <a:gd name="T24" fmla="*/ 2147483646 w 102"/>
              <a:gd name="T25" fmla="*/ 2147483646 h 60"/>
              <a:gd name="T26" fmla="*/ 2147483646 w 102"/>
              <a:gd name="T27" fmla="*/ 2147483646 h 60"/>
              <a:gd name="T28" fmla="*/ 2147483646 w 102"/>
              <a:gd name="T29" fmla="*/ 2147483646 h 60"/>
              <a:gd name="T30" fmla="*/ 2147483646 w 102"/>
              <a:gd name="T31" fmla="*/ 2147483646 h 60"/>
              <a:gd name="T32" fmla="*/ 2147483646 w 102"/>
              <a:gd name="T33" fmla="*/ 2147483646 h 60"/>
              <a:gd name="T34" fmla="*/ 2147483646 w 102"/>
              <a:gd name="T35" fmla="*/ 2147483646 h 60"/>
              <a:gd name="T36" fmla="*/ 2147483646 w 102"/>
              <a:gd name="T37" fmla="*/ 2147483646 h 60"/>
              <a:gd name="T38" fmla="*/ 2147483646 w 102"/>
              <a:gd name="T39" fmla="*/ 2147483646 h 60"/>
              <a:gd name="T40" fmla="*/ 2147483646 w 102"/>
              <a:gd name="T41" fmla="*/ 2147483646 h 60"/>
              <a:gd name="T42" fmla="*/ 2147483646 w 102"/>
              <a:gd name="T43" fmla="*/ 2147483646 h 60"/>
              <a:gd name="T44" fmla="*/ 2147483646 w 102"/>
              <a:gd name="T45" fmla="*/ 2147483646 h 60"/>
              <a:gd name="T46" fmla="*/ 0 w 102"/>
              <a:gd name="T47" fmla="*/ 2147483646 h 60"/>
              <a:gd name="T48" fmla="*/ 2147483646 w 102"/>
              <a:gd name="T49" fmla="*/ 2147483646 h 60"/>
              <a:gd name="T50" fmla="*/ 2147483646 w 102"/>
              <a:gd name="T51" fmla="*/ 2147483646 h 60"/>
              <a:gd name="T52" fmla="*/ 2147483646 w 102"/>
              <a:gd name="T53" fmla="*/ 2147483646 h 60"/>
              <a:gd name="T54" fmla="*/ 2147483646 w 102"/>
              <a:gd name="T55" fmla="*/ 2147483646 h 60"/>
              <a:gd name="T56" fmla="*/ 2147483646 w 102"/>
              <a:gd name="T57" fmla="*/ 2147483646 h 60"/>
              <a:gd name="T58" fmla="*/ 2147483646 w 102"/>
              <a:gd name="T59" fmla="*/ 2147483646 h 60"/>
              <a:gd name="T60" fmla="*/ 2147483646 w 102"/>
              <a:gd name="T61" fmla="*/ 2147483646 h 60"/>
              <a:gd name="T62" fmla="*/ 2147483646 w 102"/>
              <a:gd name="T63" fmla="*/ 2147483646 h 60"/>
              <a:gd name="T64" fmla="*/ 2147483646 w 102"/>
              <a:gd name="T65" fmla="*/ 0 h 60"/>
              <a:gd name="T66" fmla="*/ 2147483646 w 102"/>
              <a:gd name="T67" fmla="*/ 0 h 60"/>
              <a:gd name="T68" fmla="*/ 2147483646 w 102"/>
              <a:gd name="T69" fmla="*/ 0 h 60"/>
              <a:gd name="T70" fmla="*/ 2147483646 w 102"/>
              <a:gd name="T71" fmla="*/ 0 h 60"/>
              <a:gd name="T72" fmla="*/ 2147483646 w 102"/>
              <a:gd name="T73" fmla="*/ 0 h 60"/>
              <a:gd name="T74" fmla="*/ 2147483646 w 102"/>
              <a:gd name="T75" fmla="*/ 0 h 60"/>
              <a:gd name="T76" fmla="*/ 2147483646 w 102"/>
              <a:gd name="T77" fmla="*/ 2147483646 h 60"/>
              <a:gd name="T78" fmla="*/ 2147483646 w 102"/>
              <a:gd name="T79" fmla="*/ 2147483646 h 60"/>
              <a:gd name="T80" fmla="*/ 2147483646 w 102"/>
              <a:gd name="T81" fmla="*/ 2147483646 h 60"/>
              <a:gd name="T82" fmla="*/ 2147483646 w 102"/>
              <a:gd name="T83" fmla="*/ 2147483646 h 60"/>
              <a:gd name="T84" fmla="*/ 2147483646 w 102"/>
              <a:gd name="T85" fmla="*/ 2147483646 h 60"/>
              <a:gd name="T86" fmla="*/ 2147483646 w 102"/>
              <a:gd name="T87" fmla="*/ 2147483646 h 60"/>
              <a:gd name="T88" fmla="*/ 2147483646 w 102"/>
              <a:gd name="T89" fmla="*/ 2147483646 h 60"/>
              <a:gd name="T90" fmla="*/ 2147483646 w 102"/>
              <a:gd name="T91" fmla="*/ 2147483646 h 60"/>
              <a:gd name="T92" fmla="*/ 2147483646 w 102"/>
              <a:gd name="T93" fmla="*/ 2147483646 h 60"/>
              <a:gd name="T94" fmla="*/ 2147483646 w 102"/>
              <a:gd name="T95" fmla="*/ 2147483646 h 60"/>
              <a:gd name="T96" fmla="*/ 2147483646 w 102"/>
              <a:gd name="T97" fmla="*/ 2147483646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7" name="Freeform 435"/>
          <p:cNvSpPr>
            <a:spLocks/>
          </p:cNvSpPr>
          <p:nvPr userDrawn="1"/>
        </p:nvSpPr>
        <p:spPr bwMode="auto">
          <a:xfrm>
            <a:off x="2540901" y="1937717"/>
            <a:ext cx="122767" cy="80963"/>
          </a:xfrm>
          <a:custGeom>
            <a:avLst/>
            <a:gdLst>
              <a:gd name="T0" fmla="*/ 2147483646 w 86"/>
              <a:gd name="T1" fmla="*/ 2147483646 h 80"/>
              <a:gd name="T2" fmla="*/ 2147483646 w 86"/>
              <a:gd name="T3" fmla="*/ 0 h 80"/>
              <a:gd name="T4" fmla="*/ 2147483646 w 86"/>
              <a:gd name="T5" fmla="*/ 2147483646 h 80"/>
              <a:gd name="T6" fmla="*/ 2147483646 w 86"/>
              <a:gd name="T7" fmla="*/ 2147483646 h 80"/>
              <a:gd name="T8" fmla="*/ 2147483646 w 86"/>
              <a:gd name="T9" fmla="*/ 2147483646 h 80"/>
              <a:gd name="T10" fmla="*/ 2147483646 w 86"/>
              <a:gd name="T11" fmla="*/ 2147483646 h 80"/>
              <a:gd name="T12" fmla="*/ 2147483646 w 86"/>
              <a:gd name="T13" fmla="*/ 2147483646 h 80"/>
              <a:gd name="T14" fmla="*/ 2147483646 w 86"/>
              <a:gd name="T15" fmla="*/ 2147483646 h 80"/>
              <a:gd name="T16" fmla="*/ 2147483646 w 86"/>
              <a:gd name="T17" fmla="*/ 2147483646 h 80"/>
              <a:gd name="T18" fmla="*/ 2147483646 w 86"/>
              <a:gd name="T19" fmla="*/ 2147483646 h 80"/>
              <a:gd name="T20" fmla="*/ 2147483646 w 86"/>
              <a:gd name="T21" fmla="*/ 2147483646 h 80"/>
              <a:gd name="T22" fmla="*/ 2147483646 w 86"/>
              <a:gd name="T23" fmla="*/ 2147483646 h 80"/>
              <a:gd name="T24" fmla="*/ 2147483646 w 86"/>
              <a:gd name="T25" fmla="*/ 2147483646 h 80"/>
              <a:gd name="T26" fmla="*/ 2147483646 w 86"/>
              <a:gd name="T27" fmla="*/ 2147483646 h 80"/>
              <a:gd name="T28" fmla="*/ 2147483646 w 86"/>
              <a:gd name="T29" fmla="*/ 2147483646 h 80"/>
              <a:gd name="T30" fmla="*/ 2147483646 w 86"/>
              <a:gd name="T31" fmla="*/ 2147483646 h 80"/>
              <a:gd name="T32" fmla="*/ 2147483646 w 86"/>
              <a:gd name="T33" fmla="*/ 2147483646 h 80"/>
              <a:gd name="T34" fmla="*/ 2147483646 w 86"/>
              <a:gd name="T35" fmla="*/ 2147483646 h 80"/>
              <a:gd name="T36" fmla="*/ 2147483646 w 86"/>
              <a:gd name="T37" fmla="*/ 2147483646 h 80"/>
              <a:gd name="T38" fmla="*/ 2147483646 w 86"/>
              <a:gd name="T39" fmla="*/ 2147483646 h 80"/>
              <a:gd name="T40" fmla="*/ 2147483646 w 86"/>
              <a:gd name="T41" fmla="*/ 2147483646 h 80"/>
              <a:gd name="T42" fmla="*/ 2147483646 w 86"/>
              <a:gd name="T43" fmla="*/ 2147483646 h 80"/>
              <a:gd name="T44" fmla="*/ 2147483646 w 86"/>
              <a:gd name="T45" fmla="*/ 2147483646 h 80"/>
              <a:gd name="T46" fmla="*/ 2147483646 w 86"/>
              <a:gd name="T47" fmla="*/ 2147483646 h 80"/>
              <a:gd name="T48" fmla="*/ 2147483646 w 86"/>
              <a:gd name="T49" fmla="*/ 2147483646 h 80"/>
              <a:gd name="T50" fmla="*/ 2147483646 w 86"/>
              <a:gd name="T51" fmla="*/ 2147483646 h 80"/>
              <a:gd name="T52" fmla="*/ 2147483646 w 86"/>
              <a:gd name="T53" fmla="*/ 2147483646 h 80"/>
              <a:gd name="T54" fmla="*/ 2147483646 w 86"/>
              <a:gd name="T55" fmla="*/ 2147483646 h 80"/>
              <a:gd name="T56" fmla="*/ 2147483646 w 86"/>
              <a:gd name="T57" fmla="*/ 2147483646 h 80"/>
              <a:gd name="T58" fmla="*/ 2147483646 w 86"/>
              <a:gd name="T59" fmla="*/ 2147483646 h 80"/>
              <a:gd name="T60" fmla="*/ 2147483646 w 86"/>
              <a:gd name="T61" fmla="*/ 2147483646 h 80"/>
              <a:gd name="T62" fmla="*/ 2147483646 w 86"/>
              <a:gd name="T63" fmla="*/ 2147483646 h 80"/>
              <a:gd name="T64" fmla="*/ 2147483646 w 86"/>
              <a:gd name="T65" fmla="*/ 2147483646 h 80"/>
              <a:gd name="T66" fmla="*/ 2147483646 w 86"/>
              <a:gd name="T67" fmla="*/ 2147483646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8" name="Freeform 436"/>
          <p:cNvSpPr>
            <a:spLocks/>
          </p:cNvSpPr>
          <p:nvPr userDrawn="1"/>
        </p:nvSpPr>
        <p:spPr bwMode="auto">
          <a:xfrm>
            <a:off x="2665768" y="1986938"/>
            <a:ext cx="48683" cy="46039"/>
          </a:xfrm>
          <a:custGeom>
            <a:avLst/>
            <a:gdLst>
              <a:gd name="T0" fmla="*/ 2147483646 w 34"/>
              <a:gd name="T1" fmla="*/ 2147483646 h 46"/>
              <a:gd name="T2" fmla="*/ 2147483646 w 34"/>
              <a:gd name="T3" fmla="*/ 2147483646 h 46"/>
              <a:gd name="T4" fmla="*/ 2147483646 w 34"/>
              <a:gd name="T5" fmla="*/ 2147483646 h 46"/>
              <a:gd name="T6" fmla="*/ 2147483646 w 34"/>
              <a:gd name="T7" fmla="*/ 2147483646 h 46"/>
              <a:gd name="T8" fmla="*/ 2147483646 w 34"/>
              <a:gd name="T9" fmla="*/ 2147483646 h 46"/>
              <a:gd name="T10" fmla="*/ 2147483646 w 34"/>
              <a:gd name="T11" fmla="*/ 2147483646 h 46"/>
              <a:gd name="T12" fmla="*/ 2147483646 w 34"/>
              <a:gd name="T13" fmla="*/ 2147483646 h 46"/>
              <a:gd name="T14" fmla="*/ 0 w 34"/>
              <a:gd name="T15" fmla="*/ 2147483646 h 46"/>
              <a:gd name="T16" fmla="*/ 2147483646 w 34"/>
              <a:gd name="T17" fmla="*/ 2147483646 h 46"/>
              <a:gd name="T18" fmla="*/ 2147483646 w 34"/>
              <a:gd name="T19" fmla="*/ 2147483646 h 46"/>
              <a:gd name="T20" fmla="*/ 2147483646 w 34"/>
              <a:gd name="T21" fmla="*/ 2147483646 h 46"/>
              <a:gd name="T22" fmla="*/ 2147483646 w 34"/>
              <a:gd name="T23" fmla="*/ 2147483646 h 46"/>
              <a:gd name="T24" fmla="*/ 2147483646 w 34"/>
              <a:gd name="T25" fmla="*/ 2147483646 h 46"/>
              <a:gd name="T26" fmla="*/ 2147483646 w 34"/>
              <a:gd name="T27" fmla="*/ 2147483646 h 46"/>
              <a:gd name="T28" fmla="*/ 2147483646 w 34"/>
              <a:gd name="T29" fmla="*/ 2147483646 h 46"/>
              <a:gd name="T30" fmla="*/ 2147483646 w 34"/>
              <a:gd name="T31" fmla="*/ 2147483646 h 46"/>
              <a:gd name="T32" fmla="*/ 2147483646 w 34"/>
              <a:gd name="T33" fmla="*/ 2147483646 h 46"/>
              <a:gd name="T34" fmla="*/ 2147483646 w 34"/>
              <a:gd name="T35" fmla="*/ 2147483646 h 46"/>
              <a:gd name="T36" fmla="*/ 2147483646 w 34"/>
              <a:gd name="T37" fmla="*/ 2147483646 h 46"/>
              <a:gd name="T38" fmla="*/ 2147483646 w 34"/>
              <a:gd name="T39" fmla="*/ 2147483646 h 46"/>
              <a:gd name="T40" fmla="*/ 2147483646 w 34"/>
              <a:gd name="T41" fmla="*/ 2147483646 h 46"/>
              <a:gd name="T42" fmla="*/ 2147483646 w 34"/>
              <a:gd name="T43" fmla="*/ 2147483646 h 46"/>
              <a:gd name="T44" fmla="*/ 2147483646 w 34"/>
              <a:gd name="T45" fmla="*/ 2147483646 h 46"/>
              <a:gd name="T46" fmla="*/ 2147483646 w 34"/>
              <a:gd name="T47" fmla="*/ 2147483646 h 46"/>
              <a:gd name="T48" fmla="*/ 2147483646 w 34"/>
              <a:gd name="T49" fmla="*/ 0 h 46"/>
              <a:gd name="T50" fmla="*/ 2147483646 w 34"/>
              <a:gd name="T51" fmla="*/ 0 h 46"/>
              <a:gd name="T52" fmla="*/ 2147483646 w 34"/>
              <a:gd name="T53" fmla="*/ 0 h 46"/>
              <a:gd name="T54" fmla="*/ 2147483646 w 34"/>
              <a:gd name="T55" fmla="*/ 2147483646 h 46"/>
              <a:gd name="T56" fmla="*/ 2147483646 w 34"/>
              <a:gd name="T57" fmla="*/ 2147483646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9" name="Freeform 437"/>
          <p:cNvSpPr>
            <a:spLocks/>
          </p:cNvSpPr>
          <p:nvPr userDrawn="1"/>
        </p:nvSpPr>
        <p:spPr bwMode="auto">
          <a:xfrm>
            <a:off x="2653068" y="1923431"/>
            <a:ext cx="287867" cy="103188"/>
          </a:xfrm>
          <a:custGeom>
            <a:avLst/>
            <a:gdLst>
              <a:gd name="T0" fmla="*/ 2147483646 w 202"/>
              <a:gd name="T1" fmla="*/ 2147483646 h 100"/>
              <a:gd name="T2" fmla="*/ 2147483646 w 202"/>
              <a:gd name="T3" fmla="*/ 2147483646 h 100"/>
              <a:gd name="T4" fmla="*/ 2147483646 w 202"/>
              <a:gd name="T5" fmla="*/ 2147483646 h 100"/>
              <a:gd name="T6" fmla="*/ 2147483646 w 202"/>
              <a:gd name="T7" fmla="*/ 2147483646 h 100"/>
              <a:gd name="T8" fmla="*/ 2147483646 w 202"/>
              <a:gd name="T9" fmla="*/ 2147483646 h 100"/>
              <a:gd name="T10" fmla="*/ 2147483646 w 202"/>
              <a:gd name="T11" fmla="*/ 2147483646 h 100"/>
              <a:gd name="T12" fmla="*/ 2147483646 w 202"/>
              <a:gd name="T13" fmla="*/ 2147483646 h 100"/>
              <a:gd name="T14" fmla="*/ 2147483646 w 202"/>
              <a:gd name="T15" fmla="*/ 2147483646 h 100"/>
              <a:gd name="T16" fmla="*/ 2147483646 w 202"/>
              <a:gd name="T17" fmla="*/ 2147483646 h 100"/>
              <a:gd name="T18" fmla="*/ 2147483646 w 202"/>
              <a:gd name="T19" fmla="*/ 2147483646 h 100"/>
              <a:gd name="T20" fmla="*/ 2147483646 w 202"/>
              <a:gd name="T21" fmla="*/ 2147483646 h 100"/>
              <a:gd name="T22" fmla="*/ 2147483646 w 202"/>
              <a:gd name="T23" fmla="*/ 2147483646 h 100"/>
              <a:gd name="T24" fmla="*/ 2147483646 w 202"/>
              <a:gd name="T25" fmla="*/ 2147483646 h 100"/>
              <a:gd name="T26" fmla="*/ 2147483646 w 202"/>
              <a:gd name="T27" fmla="*/ 2147483646 h 100"/>
              <a:gd name="T28" fmla="*/ 2147483646 w 202"/>
              <a:gd name="T29" fmla="*/ 2147483646 h 100"/>
              <a:gd name="T30" fmla="*/ 2147483646 w 202"/>
              <a:gd name="T31" fmla="*/ 2147483646 h 100"/>
              <a:gd name="T32" fmla="*/ 2147483646 w 202"/>
              <a:gd name="T33" fmla="*/ 2147483646 h 100"/>
              <a:gd name="T34" fmla="*/ 2147483646 w 202"/>
              <a:gd name="T35" fmla="*/ 2147483646 h 100"/>
              <a:gd name="T36" fmla="*/ 2147483646 w 202"/>
              <a:gd name="T37" fmla="*/ 2147483646 h 100"/>
              <a:gd name="T38" fmla="*/ 2147483646 w 202"/>
              <a:gd name="T39" fmla="*/ 2147483646 h 100"/>
              <a:gd name="T40" fmla="*/ 2147483646 w 202"/>
              <a:gd name="T41" fmla="*/ 2147483646 h 100"/>
              <a:gd name="T42" fmla="*/ 2147483646 w 202"/>
              <a:gd name="T43" fmla="*/ 2147483646 h 100"/>
              <a:gd name="T44" fmla="*/ 2147483646 w 202"/>
              <a:gd name="T45" fmla="*/ 2147483646 h 100"/>
              <a:gd name="T46" fmla="*/ 2147483646 w 202"/>
              <a:gd name="T47" fmla="*/ 2147483646 h 100"/>
              <a:gd name="T48" fmla="*/ 2147483646 w 202"/>
              <a:gd name="T49" fmla="*/ 2147483646 h 100"/>
              <a:gd name="T50" fmla="*/ 2147483646 w 202"/>
              <a:gd name="T51" fmla="*/ 2147483646 h 100"/>
              <a:gd name="T52" fmla="*/ 2147483646 w 202"/>
              <a:gd name="T53" fmla="*/ 2147483646 h 100"/>
              <a:gd name="T54" fmla="*/ 0 w 202"/>
              <a:gd name="T55" fmla="*/ 2147483646 h 100"/>
              <a:gd name="T56" fmla="*/ 2147483646 w 202"/>
              <a:gd name="T57" fmla="*/ 2147483646 h 100"/>
              <a:gd name="T58" fmla="*/ 2147483646 w 202"/>
              <a:gd name="T59" fmla="*/ 0 h 100"/>
              <a:gd name="T60" fmla="*/ 2147483646 w 202"/>
              <a:gd name="T61" fmla="*/ 2147483646 h 100"/>
              <a:gd name="T62" fmla="*/ 2147483646 w 202"/>
              <a:gd name="T63" fmla="*/ 2147483646 h 100"/>
              <a:gd name="T64" fmla="*/ 2147483646 w 202"/>
              <a:gd name="T65" fmla="*/ 2147483646 h 100"/>
              <a:gd name="T66" fmla="*/ 2147483646 w 202"/>
              <a:gd name="T67" fmla="*/ 2147483646 h 100"/>
              <a:gd name="T68" fmla="*/ 2147483646 w 202"/>
              <a:gd name="T69" fmla="*/ 2147483646 h 100"/>
              <a:gd name="T70" fmla="*/ 2147483646 w 202"/>
              <a:gd name="T71" fmla="*/ 2147483646 h 100"/>
              <a:gd name="T72" fmla="*/ 2147483646 w 202"/>
              <a:gd name="T73" fmla="*/ 2147483646 h 100"/>
              <a:gd name="T74" fmla="*/ 2147483646 w 202"/>
              <a:gd name="T75" fmla="*/ 2147483646 h 100"/>
              <a:gd name="T76" fmla="*/ 2147483646 w 202"/>
              <a:gd name="T77" fmla="*/ 2147483646 h 100"/>
              <a:gd name="T78" fmla="*/ 2147483646 w 202"/>
              <a:gd name="T79" fmla="*/ 2147483646 h 100"/>
              <a:gd name="T80" fmla="*/ 2147483646 w 202"/>
              <a:gd name="T81" fmla="*/ 2147483646 h 100"/>
              <a:gd name="T82" fmla="*/ 2147483646 w 202"/>
              <a:gd name="T83" fmla="*/ 2147483646 h 100"/>
              <a:gd name="T84" fmla="*/ 2147483646 w 202"/>
              <a:gd name="T85" fmla="*/ 2147483646 h 100"/>
              <a:gd name="T86" fmla="*/ 2147483646 w 202"/>
              <a:gd name="T87" fmla="*/ 2147483646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0" name="Freeform 438"/>
          <p:cNvSpPr>
            <a:spLocks/>
          </p:cNvSpPr>
          <p:nvPr userDrawn="1"/>
        </p:nvSpPr>
        <p:spPr bwMode="auto">
          <a:xfrm>
            <a:off x="2426584" y="1858343"/>
            <a:ext cx="59267" cy="38100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2147483646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2147483646 w 40"/>
              <a:gd name="T27" fmla="*/ 2147483646 h 37"/>
              <a:gd name="T28" fmla="*/ 0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2147483646 w 40"/>
              <a:gd name="T37" fmla="*/ 2147483646 h 37"/>
              <a:gd name="T38" fmla="*/ 2147483646 w 40"/>
              <a:gd name="T39" fmla="*/ 0 h 37"/>
              <a:gd name="T40" fmla="*/ 2147483646 w 40"/>
              <a:gd name="T41" fmla="*/ 2147483646 h 37"/>
              <a:gd name="T42" fmla="*/ 2147483646 w 40"/>
              <a:gd name="T43" fmla="*/ 2147483646 h 37"/>
              <a:gd name="T44" fmla="*/ 2147483646 w 40"/>
              <a:gd name="T45" fmla="*/ 2147483646 h 37"/>
              <a:gd name="T46" fmla="*/ 2147483646 w 40"/>
              <a:gd name="T47" fmla="*/ 2147483646 h 37"/>
              <a:gd name="T48" fmla="*/ 2147483646 w 40"/>
              <a:gd name="T49" fmla="*/ 2147483646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1" name="Freeform 439"/>
          <p:cNvSpPr>
            <a:spLocks/>
          </p:cNvSpPr>
          <p:nvPr userDrawn="1"/>
        </p:nvSpPr>
        <p:spPr bwMode="auto">
          <a:xfrm flipV="1">
            <a:off x="2653068" y="1617044"/>
            <a:ext cx="287867" cy="323851"/>
          </a:xfrm>
          <a:custGeom>
            <a:avLst/>
            <a:gdLst>
              <a:gd name="T0" fmla="*/ 2147483646 w 201"/>
              <a:gd name="T1" fmla="*/ 2147483646 h 319"/>
              <a:gd name="T2" fmla="*/ 2147483646 w 201"/>
              <a:gd name="T3" fmla="*/ 2147483646 h 319"/>
              <a:gd name="T4" fmla="*/ 2147483646 w 201"/>
              <a:gd name="T5" fmla="*/ 2147483646 h 319"/>
              <a:gd name="T6" fmla="*/ 2147483646 w 201"/>
              <a:gd name="T7" fmla="*/ 2147483646 h 319"/>
              <a:gd name="T8" fmla="*/ 2147483646 w 201"/>
              <a:gd name="T9" fmla="*/ 2147483646 h 319"/>
              <a:gd name="T10" fmla="*/ 2147483646 w 201"/>
              <a:gd name="T11" fmla="*/ 2147483646 h 319"/>
              <a:gd name="T12" fmla="*/ 2147483646 w 201"/>
              <a:gd name="T13" fmla="*/ 2147483646 h 319"/>
              <a:gd name="T14" fmla="*/ 2147483646 w 201"/>
              <a:gd name="T15" fmla="*/ 2147483646 h 319"/>
              <a:gd name="T16" fmla="*/ 2147483646 w 201"/>
              <a:gd name="T17" fmla="*/ 2147483646 h 319"/>
              <a:gd name="T18" fmla="*/ 2147483646 w 201"/>
              <a:gd name="T19" fmla="*/ 2147483646 h 319"/>
              <a:gd name="T20" fmla="*/ 2147483646 w 201"/>
              <a:gd name="T21" fmla="*/ 2147483646 h 319"/>
              <a:gd name="T22" fmla="*/ 2147483646 w 201"/>
              <a:gd name="T23" fmla="*/ 2147483646 h 319"/>
              <a:gd name="T24" fmla="*/ 2147483646 w 201"/>
              <a:gd name="T25" fmla="*/ 2147483646 h 319"/>
              <a:gd name="T26" fmla="*/ 2147483646 w 201"/>
              <a:gd name="T27" fmla="*/ 2147483646 h 319"/>
              <a:gd name="T28" fmla="*/ 2147483646 w 201"/>
              <a:gd name="T29" fmla="*/ 2147483646 h 319"/>
              <a:gd name="T30" fmla="*/ 2147483646 w 201"/>
              <a:gd name="T31" fmla="*/ 2147483646 h 319"/>
              <a:gd name="T32" fmla="*/ 2147483646 w 201"/>
              <a:gd name="T33" fmla="*/ 2147483646 h 319"/>
              <a:gd name="T34" fmla="*/ 2147483646 w 201"/>
              <a:gd name="T35" fmla="*/ 2147483646 h 319"/>
              <a:gd name="T36" fmla="*/ 2147483646 w 201"/>
              <a:gd name="T37" fmla="*/ 2147483646 h 319"/>
              <a:gd name="T38" fmla="*/ 2147483646 w 201"/>
              <a:gd name="T39" fmla="*/ 2147483646 h 319"/>
              <a:gd name="T40" fmla="*/ 2147483646 w 201"/>
              <a:gd name="T41" fmla="*/ 2147483646 h 319"/>
              <a:gd name="T42" fmla="*/ 2147483646 w 201"/>
              <a:gd name="T43" fmla="*/ 2147483646 h 319"/>
              <a:gd name="T44" fmla="*/ 2147483646 w 201"/>
              <a:gd name="T45" fmla="*/ 2147483646 h 319"/>
              <a:gd name="T46" fmla="*/ 2147483646 w 201"/>
              <a:gd name="T47" fmla="*/ 2147483646 h 319"/>
              <a:gd name="T48" fmla="*/ 2147483646 w 201"/>
              <a:gd name="T49" fmla="*/ 2147483646 h 319"/>
              <a:gd name="T50" fmla="*/ 2147483646 w 201"/>
              <a:gd name="T51" fmla="*/ 0 h 319"/>
              <a:gd name="T52" fmla="*/ 2147483646 w 201"/>
              <a:gd name="T53" fmla="*/ 2147483646 h 319"/>
              <a:gd name="T54" fmla="*/ 2147483646 w 201"/>
              <a:gd name="T55" fmla="*/ 2147483646 h 319"/>
              <a:gd name="T56" fmla="*/ 2147483646 w 201"/>
              <a:gd name="T57" fmla="*/ 2147483646 h 319"/>
              <a:gd name="T58" fmla="*/ 2147483646 w 201"/>
              <a:gd name="T59" fmla="*/ 2147483646 h 319"/>
              <a:gd name="T60" fmla="*/ 2147483646 w 201"/>
              <a:gd name="T61" fmla="*/ 2147483646 h 319"/>
              <a:gd name="T62" fmla="*/ 2147483646 w 201"/>
              <a:gd name="T63" fmla="*/ 2147483646 h 319"/>
              <a:gd name="T64" fmla="*/ 2147483646 w 201"/>
              <a:gd name="T65" fmla="*/ 2147483646 h 319"/>
              <a:gd name="T66" fmla="*/ 2147483646 w 201"/>
              <a:gd name="T67" fmla="*/ 2147483646 h 319"/>
              <a:gd name="T68" fmla="*/ 2147483646 w 201"/>
              <a:gd name="T69" fmla="*/ 2147483646 h 319"/>
              <a:gd name="T70" fmla="*/ 2147483646 w 201"/>
              <a:gd name="T71" fmla="*/ 2147483646 h 319"/>
              <a:gd name="T72" fmla="*/ 2147483646 w 201"/>
              <a:gd name="T73" fmla="*/ 2147483646 h 319"/>
              <a:gd name="T74" fmla="*/ 2147483646 w 201"/>
              <a:gd name="T75" fmla="*/ 2147483646 h 319"/>
              <a:gd name="T76" fmla="*/ 2147483646 w 201"/>
              <a:gd name="T77" fmla="*/ 2147483646 h 319"/>
              <a:gd name="T78" fmla="*/ 2147483646 w 201"/>
              <a:gd name="T79" fmla="*/ 2147483646 h 319"/>
              <a:gd name="T80" fmla="*/ 2147483646 w 201"/>
              <a:gd name="T81" fmla="*/ 2147483646 h 319"/>
              <a:gd name="T82" fmla="*/ 2147483646 w 201"/>
              <a:gd name="T83" fmla="*/ 2147483646 h 319"/>
              <a:gd name="T84" fmla="*/ 2147483646 w 201"/>
              <a:gd name="T85" fmla="*/ 2147483646 h 319"/>
              <a:gd name="T86" fmla="*/ 0 w 201"/>
              <a:gd name="T87" fmla="*/ 2147483646 h 319"/>
              <a:gd name="T88" fmla="*/ 2147483646 w 201"/>
              <a:gd name="T89" fmla="*/ 2147483646 h 319"/>
              <a:gd name="T90" fmla="*/ 2147483646 w 201"/>
              <a:gd name="T91" fmla="*/ 2147483646 h 319"/>
              <a:gd name="T92" fmla="*/ 2147483646 w 201"/>
              <a:gd name="T93" fmla="*/ 2147483646 h 319"/>
              <a:gd name="T94" fmla="*/ 2147483646 w 201"/>
              <a:gd name="T95" fmla="*/ 2147483646 h 319"/>
              <a:gd name="T96" fmla="*/ 2147483646 w 201"/>
              <a:gd name="T97" fmla="*/ 2147483646 h 319"/>
              <a:gd name="T98" fmla="*/ 2147483646 w 201"/>
              <a:gd name="T99" fmla="*/ 2147483646 h 319"/>
              <a:gd name="T100" fmla="*/ 2147483646 w 201"/>
              <a:gd name="T101" fmla="*/ 2147483646 h 319"/>
              <a:gd name="T102" fmla="*/ 2147483646 w 201"/>
              <a:gd name="T103" fmla="*/ 2147483646 h 319"/>
              <a:gd name="T104" fmla="*/ 2147483646 w 201"/>
              <a:gd name="T105" fmla="*/ 2147483646 h 319"/>
              <a:gd name="T106" fmla="*/ 2147483646 w 201"/>
              <a:gd name="T107" fmla="*/ 2147483646 h 319"/>
              <a:gd name="T108" fmla="*/ 2147483646 w 201"/>
              <a:gd name="T109" fmla="*/ 2147483646 h 319"/>
              <a:gd name="T110" fmla="*/ 2147483646 w 201"/>
              <a:gd name="T111" fmla="*/ 2147483646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2" name="Freeform 440"/>
          <p:cNvSpPr>
            <a:spLocks/>
          </p:cNvSpPr>
          <p:nvPr userDrawn="1"/>
        </p:nvSpPr>
        <p:spPr bwMode="auto">
          <a:xfrm>
            <a:off x="2659434" y="1885342"/>
            <a:ext cx="48684" cy="17463"/>
          </a:xfrm>
          <a:custGeom>
            <a:avLst/>
            <a:gdLst>
              <a:gd name="T0" fmla="*/ 2147483646 w 34"/>
              <a:gd name="T1" fmla="*/ 0 h 18"/>
              <a:gd name="T2" fmla="*/ 2147483646 w 34"/>
              <a:gd name="T3" fmla="*/ 2147483646 h 18"/>
              <a:gd name="T4" fmla="*/ 2147483646 w 34"/>
              <a:gd name="T5" fmla="*/ 2147483646 h 18"/>
              <a:gd name="T6" fmla="*/ 2147483646 w 34"/>
              <a:gd name="T7" fmla="*/ 2147483646 h 18"/>
              <a:gd name="T8" fmla="*/ 2147483646 w 34"/>
              <a:gd name="T9" fmla="*/ 2147483646 h 18"/>
              <a:gd name="T10" fmla="*/ 2147483646 w 34"/>
              <a:gd name="T11" fmla="*/ 2147483646 h 18"/>
              <a:gd name="T12" fmla="*/ 2147483646 w 34"/>
              <a:gd name="T13" fmla="*/ 2147483646 h 18"/>
              <a:gd name="T14" fmla="*/ 2147483646 w 34"/>
              <a:gd name="T15" fmla="*/ 2147483646 h 18"/>
              <a:gd name="T16" fmla="*/ 2147483646 w 34"/>
              <a:gd name="T17" fmla="*/ 2147483646 h 18"/>
              <a:gd name="T18" fmla="*/ 2147483646 w 34"/>
              <a:gd name="T19" fmla="*/ 2147483646 h 18"/>
              <a:gd name="T20" fmla="*/ 0 w 34"/>
              <a:gd name="T21" fmla="*/ 2147483646 h 18"/>
              <a:gd name="T22" fmla="*/ 0 w 34"/>
              <a:gd name="T23" fmla="*/ 2147483646 h 18"/>
              <a:gd name="T24" fmla="*/ 2147483646 w 34"/>
              <a:gd name="T25" fmla="*/ 2147483646 h 18"/>
              <a:gd name="T26" fmla="*/ 2147483646 w 34"/>
              <a:gd name="T27" fmla="*/ 2147483646 h 18"/>
              <a:gd name="T28" fmla="*/ 2147483646 w 34"/>
              <a:gd name="T29" fmla="*/ 2147483646 h 18"/>
              <a:gd name="T30" fmla="*/ 2147483646 w 34"/>
              <a:gd name="T31" fmla="*/ 2147483646 h 18"/>
              <a:gd name="T32" fmla="*/ 2147483646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3" name="Freeform 441"/>
          <p:cNvSpPr>
            <a:spLocks/>
          </p:cNvSpPr>
          <p:nvPr userDrawn="1"/>
        </p:nvSpPr>
        <p:spPr bwMode="auto">
          <a:xfrm>
            <a:off x="2634017" y="1839299"/>
            <a:ext cx="44451" cy="47625"/>
          </a:xfrm>
          <a:custGeom>
            <a:avLst/>
            <a:gdLst>
              <a:gd name="T0" fmla="*/ 2147483646 w 34"/>
              <a:gd name="T1" fmla="*/ 2147483646 h 46"/>
              <a:gd name="T2" fmla="*/ 2147483646 w 34"/>
              <a:gd name="T3" fmla="*/ 2147483646 h 46"/>
              <a:gd name="T4" fmla="*/ 2147483646 w 34"/>
              <a:gd name="T5" fmla="*/ 2147483646 h 46"/>
              <a:gd name="T6" fmla="*/ 2147483646 w 34"/>
              <a:gd name="T7" fmla="*/ 0 h 46"/>
              <a:gd name="T8" fmla="*/ 2147483646 w 34"/>
              <a:gd name="T9" fmla="*/ 0 h 46"/>
              <a:gd name="T10" fmla="*/ 2147483646 w 34"/>
              <a:gd name="T11" fmla="*/ 2147483646 h 46"/>
              <a:gd name="T12" fmla="*/ 0 w 34"/>
              <a:gd name="T13" fmla="*/ 2147483646 h 46"/>
              <a:gd name="T14" fmla="*/ 2147483646 w 34"/>
              <a:gd name="T15" fmla="*/ 2147483646 h 46"/>
              <a:gd name="T16" fmla="*/ 2147483646 w 34"/>
              <a:gd name="T17" fmla="*/ 2147483646 h 46"/>
              <a:gd name="T18" fmla="*/ 2147483646 w 34"/>
              <a:gd name="T19" fmla="*/ 2147483646 h 46"/>
              <a:gd name="T20" fmla="*/ 2147483646 w 34"/>
              <a:gd name="T21" fmla="*/ 2147483646 h 46"/>
              <a:gd name="T22" fmla="*/ 2147483646 w 34"/>
              <a:gd name="T23" fmla="*/ 2147483646 h 46"/>
              <a:gd name="T24" fmla="*/ 2147483646 w 34"/>
              <a:gd name="T25" fmla="*/ 2147483646 h 46"/>
              <a:gd name="T26" fmla="*/ 2147483646 w 34"/>
              <a:gd name="T27" fmla="*/ 2147483646 h 46"/>
              <a:gd name="T28" fmla="*/ 2147483646 w 34"/>
              <a:gd name="T29" fmla="*/ 2147483646 h 46"/>
              <a:gd name="T30" fmla="*/ 2147483646 w 34"/>
              <a:gd name="T31" fmla="*/ 2147483646 h 46"/>
              <a:gd name="T32" fmla="*/ 2147483646 w 34"/>
              <a:gd name="T33" fmla="*/ 2147483646 h 46"/>
              <a:gd name="T34" fmla="*/ 2147483646 w 34"/>
              <a:gd name="T35" fmla="*/ 2147483646 h 46"/>
              <a:gd name="T36" fmla="*/ 2147483646 w 34"/>
              <a:gd name="T37" fmla="*/ 2147483646 h 46"/>
              <a:gd name="T38" fmla="*/ 2147483646 w 34"/>
              <a:gd name="T39" fmla="*/ 2147483646 h 46"/>
              <a:gd name="T40" fmla="*/ 2147483646 w 34"/>
              <a:gd name="T41" fmla="*/ 2147483646 h 46"/>
              <a:gd name="T42" fmla="*/ 2147483646 w 34"/>
              <a:gd name="T43" fmla="*/ 2147483646 h 46"/>
              <a:gd name="T44" fmla="*/ 2147483646 w 34"/>
              <a:gd name="T45" fmla="*/ 2147483646 h 46"/>
              <a:gd name="T46" fmla="*/ 2147483646 w 34"/>
              <a:gd name="T47" fmla="*/ 2147483646 h 46"/>
              <a:gd name="T48" fmla="*/ 2147483646 w 34"/>
              <a:gd name="T49" fmla="*/ 2147483646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4" name="Freeform 442"/>
          <p:cNvSpPr>
            <a:spLocks/>
          </p:cNvSpPr>
          <p:nvPr userDrawn="1"/>
        </p:nvSpPr>
        <p:spPr bwMode="auto">
          <a:xfrm>
            <a:off x="2545132" y="1817076"/>
            <a:ext cx="80433" cy="68263"/>
          </a:xfrm>
          <a:custGeom>
            <a:avLst/>
            <a:gdLst>
              <a:gd name="T0" fmla="*/ 2147483646 w 58"/>
              <a:gd name="T1" fmla="*/ 2147483646 h 67"/>
              <a:gd name="T2" fmla="*/ 2147483646 w 58"/>
              <a:gd name="T3" fmla="*/ 2147483646 h 67"/>
              <a:gd name="T4" fmla="*/ 2147483646 w 58"/>
              <a:gd name="T5" fmla="*/ 2147483646 h 67"/>
              <a:gd name="T6" fmla="*/ 2147483646 w 58"/>
              <a:gd name="T7" fmla="*/ 2147483646 h 67"/>
              <a:gd name="T8" fmla="*/ 2147483646 w 58"/>
              <a:gd name="T9" fmla="*/ 2147483646 h 67"/>
              <a:gd name="T10" fmla="*/ 2147483646 w 58"/>
              <a:gd name="T11" fmla="*/ 2147483646 h 67"/>
              <a:gd name="T12" fmla="*/ 2147483646 w 58"/>
              <a:gd name="T13" fmla="*/ 2147483646 h 67"/>
              <a:gd name="T14" fmla="*/ 2147483646 w 58"/>
              <a:gd name="T15" fmla="*/ 2147483646 h 67"/>
              <a:gd name="T16" fmla="*/ 2147483646 w 58"/>
              <a:gd name="T17" fmla="*/ 2147483646 h 67"/>
              <a:gd name="T18" fmla="*/ 2147483646 w 58"/>
              <a:gd name="T19" fmla="*/ 2147483646 h 67"/>
              <a:gd name="T20" fmla="*/ 2147483646 w 58"/>
              <a:gd name="T21" fmla="*/ 2147483646 h 67"/>
              <a:gd name="T22" fmla="*/ 2147483646 w 58"/>
              <a:gd name="T23" fmla="*/ 2147483646 h 67"/>
              <a:gd name="T24" fmla="*/ 2147483646 w 58"/>
              <a:gd name="T25" fmla="*/ 2147483646 h 67"/>
              <a:gd name="T26" fmla="*/ 2147483646 w 58"/>
              <a:gd name="T27" fmla="*/ 2147483646 h 67"/>
              <a:gd name="T28" fmla="*/ 2147483646 w 58"/>
              <a:gd name="T29" fmla="*/ 2147483646 h 67"/>
              <a:gd name="T30" fmla="*/ 2147483646 w 58"/>
              <a:gd name="T31" fmla="*/ 2147483646 h 67"/>
              <a:gd name="T32" fmla="*/ 2147483646 w 58"/>
              <a:gd name="T33" fmla="*/ 2147483646 h 67"/>
              <a:gd name="T34" fmla="*/ 2147483646 w 58"/>
              <a:gd name="T35" fmla="*/ 2147483646 h 67"/>
              <a:gd name="T36" fmla="*/ 2147483646 w 58"/>
              <a:gd name="T37" fmla="*/ 2147483646 h 67"/>
              <a:gd name="T38" fmla="*/ 2147483646 w 58"/>
              <a:gd name="T39" fmla="*/ 2147483646 h 67"/>
              <a:gd name="T40" fmla="*/ 2147483646 w 58"/>
              <a:gd name="T41" fmla="*/ 2147483646 h 67"/>
              <a:gd name="T42" fmla="*/ 2147483646 w 58"/>
              <a:gd name="T43" fmla="*/ 2147483646 h 67"/>
              <a:gd name="T44" fmla="*/ 2147483646 w 58"/>
              <a:gd name="T45" fmla="*/ 2147483646 h 67"/>
              <a:gd name="T46" fmla="*/ 0 w 58"/>
              <a:gd name="T47" fmla="*/ 2147483646 h 67"/>
              <a:gd name="T48" fmla="*/ 2147483646 w 58"/>
              <a:gd name="T49" fmla="*/ 0 h 67"/>
              <a:gd name="T50" fmla="*/ 2147483646 w 58"/>
              <a:gd name="T51" fmla="*/ 0 h 67"/>
              <a:gd name="T52" fmla="*/ 2147483646 w 58"/>
              <a:gd name="T53" fmla="*/ 0 h 67"/>
              <a:gd name="T54" fmla="*/ 2147483646 w 58"/>
              <a:gd name="T55" fmla="*/ 2147483646 h 67"/>
              <a:gd name="T56" fmla="*/ 2147483646 w 58"/>
              <a:gd name="T57" fmla="*/ 2147483646 h 67"/>
              <a:gd name="T58" fmla="*/ 2147483646 w 58"/>
              <a:gd name="T59" fmla="*/ 2147483646 h 67"/>
              <a:gd name="T60" fmla="*/ 2147483646 w 58"/>
              <a:gd name="T61" fmla="*/ 2147483646 h 67"/>
              <a:gd name="T62" fmla="*/ 2147483646 w 58"/>
              <a:gd name="T63" fmla="*/ 2147483646 h 67"/>
              <a:gd name="T64" fmla="*/ 2147483646 w 58"/>
              <a:gd name="T65" fmla="*/ 2147483646 h 67"/>
              <a:gd name="T66" fmla="*/ 2147483646 w 58"/>
              <a:gd name="T67" fmla="*/ 2147483646 h 67"/>
              <a:gd name="T68" fmla="*/ 2147483646 w 58"/>
              <a:gd name="T69" fmla="*/ 2147483646 h 67"/>
              <a:gd name="T70" fmla="*/ 2147483646 w 58"/>
              <a:gd name="T71" fmla="*/ 2147483646 h 67"/>
              <a:gd name="T72" fmla="*/ 2147483646 w 58"/>
              <a:gd name="T73" fmla="*/ 2147483646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5" name="Freeform 443"/>
          <p:cNvSpPr>
            <a:spLocks/>
          </p:cNvSpPr>
          <p:nvPr userDrawn="1"/>
        </p:nvSpPr>
        <p:spPr bwMode="auto">
          <a:xfrm>
            <a:off x="2221281" y="2064727"/>
            <a:ext cx="359833" cy="234951"/>
          </a:xfrm>
          <a:custGeom>
            <a:avLst/>
            <a:gdLst>
              <a:gd name="T0" fmla="*/ 2147483646 w 249"/>
              <a:gd name="T1" fmla="*/ 2147483646 h 231"/>
              <a:gd name="T2" fmla="*/ 2147483646 w 249"/>
              <a:gd name="T3" fmla="*/ 2147483646 h 231"/>
              <a:gd name="T4" fmla="*/ 2147483646 w 249"/>
              <a:gd name="T5" fmla="*/ 2147483646 h 231"/>
              <a:gd name="T6" fmla="*/ 2147483646 w 249"/>
              <a:gd name="T7" fmla="*/ 2147483646 h 231"/>
              <a:gd name="T8" fmla="*/ 2147483646 w 249"/>
              <a:gd name="T9" fmla="*/ 2147483646 h 231"/>
              <a:gd name="T10" fmla="*/ 2147483646 w 249"/>
              <a:gd name="T11" fmla="*/ 2147483646 h 231"/>
              <a:gd name="T12" fmla="*/ 2147483646 w 249"/>
              <a:gd name="T13" fmla="*/ 2147483646 h 231"/>
              <a:gd name="T14" fmla="*/ 2147483646 w 249"/>
              <a:gd name="T15" fmla="*/ 2147483646 h 231"/>
              <a:gd name="T16" fmla="*/ 2147483646 w 249"/>
              <a:gd name="T17" fmla="*/ 2147483646 h 231"/>
              <a:gd name="T18" fmla="*/ 2147483646 w 249"/>
              <a:gd name="T19" fmla="*/ 2147483646 h 231"/>
              <a:gd name="T20" fmla="*/ 2147483646 w 249"/>
              <a:gd name="T21" fmla="*/ 2147483646 h 231"/>
              <a:gd name="T22" fmla="*/ 2147483646 w 249"/>
              <a:gd name="T23" fmla="*/ 2147483646 h 231"/>
              <a:gd name="T24" fmla="*/ 2147483646 w 249"/>
              <a:gd name="T25" fmla="*/ 2147483646 h 231"/>
              <a:gd name="T26" fmla="*/ 2147483646 w 249"/>
              <a:gd name="T27" fmla="*/ 2147483646 h 231"/>
              <a:gd name="T28" fmla="*/ 2147483646 w 249"/>
              <a:gd name="T29" fmla="*/ 2147483646 h 231"/>
              <a:gd name="T30" fmla="*/ 2147483646 w 249"/>
              <a:gd name="T31" fmla="*/ 2147483646 h 231"/>
              <a:gd name="T32" fmla="*/ 2147483646 w 249"/>
              <a:gd name="T33" fmla="*/ 2147483646 h 231"/>
              <a:gd name="T34" fmla="*/ 2147483646 w 249"/>
              <a:gd name="T35" fmla="*/ 2147483646 h 231"/>
              <a:gd name="T36" fmla="*/ 2147483646 w 249"/>
              <a:gd name="T37" fmla="*/ 2147483646 h 231"/>
              <a:gd name="T38" fmla="*/ 2147483646 w 249"/>
              <a:gd name="T39" fmla="*/ 2147483646 h 231"/>
              <a:gd name="T40" fmla="*/ 2147483646 w 249"/>
              <a:gd name="T41" fmla="*/ 2147483646 h 231"/>
              <a:gd name="T42" fmla="*/ 2147483646 w 249"/>
              <a:gd name="T43" fmla="*/ 2147483646 h 231"/>
              <a:gd name="T44" fmla="*/ 2147483646 w 249"/>
              <a:gd name="T45" fmla="*/ 2147483646 h 231"/>
              <a:gd name="T46" fmla="*/ 2147483646 w 249"/>
              <a:gd name="T47" fmla="*/ 2147483646 h 231"/>
              <a:gd name="T48" fmla="*/ 2147483646 w 249"/>
              <a:gd name="T49" fmla="*/ 2147483646 h 231"/>
              <a:gd name="T50" fmla="*/ 2147483646 w 249"/>
              <a:gd name="T51" fmla="*/ 2147483646 h 231"/>
              <a:gd name="T52" fmla="*/ 2147483646 w 249"/>
              <a:gd name="T53" fmla="*/ 2147483646 h 231"/>
              <a:gd name="T54" fmla="*/ 2147483646 w 249"/>
              <a:gd name="T55" fmla="*/ 2147483646 h 231"/>
              <a:gd name="T56" fmla="*/ 2147483646 w 249"/>
              <a:gd name="T57" fmla="*/ 2147483646 h 231"/>
              <a:gd name="T58" fmla="*/ 2147483646 w 249"/>
              <a:gd name="T59" fmla="*/ 2147483646 h 231"/>
              <a:gd name="T60" fmla="*/ 2147483646 w 249"/>
              <a:gd name="T61" fmla="*/ 2147483646 h 231"/>
              <a:gd name="T62" fmla="*/ 2147483646 w 249"/>
              <a:gd name="T63" fmla="*/ 2147483646 h 231"/>
              <a:gd name="T64" fmla="*/ 2147483646 w 249"/>
              <a:gd name="T65" fmla="*/ 2147483646 h 231"/>
              <a:gd name="T66" fmla="*/ 2147483646 w 249"/>
              <a:gd name="T67" fmla="*/ 2147483646 h 231"/>
              <a:gd name="T68" fmla="*/ 2147483646 w 249"/>
              <a:gd name="T69" fmla="*/ 2147483646 h 231"/>
              <a:gd name="T70" fmla="*/ 2147483646 w 249"/>
              <a:gd name="T71" fmla="*/ 2147483646 h 231"/>
              <a:gd name="T72" fmla="*/ 2147483646 w 249"/>
              <a:gd name="T73" fmla="*/ 2147483646 h 231"/>
              <a:gd name="T74" fmla="*/ 2147483646 w 249"/>
              <a:gd name="T75" fmla="*/ 2147483646 h 231"/>
              <a:gd name="T76" fmla="*/ 2147483646 w 249"/>
              <a:gd name="T77" fmla="*/ 2147483646 h 231"/>
              <a:gd name="T78" fmla="*/ 2147483646 w 249"/>
              <a:gd name="T79" fmla="*/ 2147483646 h 231"/>
              <a:gd name="T80" fmla="*/ 2147483646 w 249"/>
              <a:gd name="T81" fmla="*/ 2147483646 h 231"/>
              <a:gd name="T82" fmla="*/ 2147483646 w 249"/>
              <a:gd name="T83" fmla="*/ 2147483646 h 231"/>
              <a:gd name="T84" fmla="*/ 2147483646 w 249"/>
              <a:gd name="T85" fmla="*/ 2147483646 h 231"/>
              <a:gd name="T86" fmla="*/ 2147483646 w 249"/>
              <a:gd name="T87" fmla="*/ 2147483646 h 231"/>
              <a:gd name="T88" fmla="*/ 2147483646 w 249"/>
              <a:gd name="T89" fmla="*/ 2147483646 h 231"/>
              <a:gd name="T90" fmla="*/ 2147483646 w 249"/>
              <a:gd name="T91" fmla="*/ 2147483646 h 231"/>
              <a:gd name="T92" fmla="*/ 2147483646 w 249"/>
              <a:gd name="T93" fmla="*/ 2147483646 h 231"/>
              <a:gd name="T94" fmla="*/ 2147483646 w 249"/>
              <a:gd name="T95" fmla="*/ 2147483646 h 231"/>
              <a:gd name="T96" fmla="*/ 2147483646 w 249"/>
              <a:gd name="T97" fmla="*/ 2147483646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6" name="Freeform 445"/>
          <p:cNvSpPr>
            <a:spLocks/>
          </p:cNvSpPr>
          <p:nvPr userDrawn="1"/>
        </p:nvSpPr>
        <p:spPr bwMode="auto">
          <a:xfrm>
            <a:off x="3592868" y="4199909"/>
            <a:ext cx="48683" cy="19051"/>
          </a:xfrm>
          <a:custGeom>
            <a:avLst/>
            <a:gdLst>
              <a:gd name="T0" fmla="*/ 2147483646 w 23"/>
              <a:gd name="T1" fmla="*/ 0 h 18"/>
              <a:gd name="T2" fmla="*/ 2147483646 w 23"/>
              <a:gd name="T3" fmla="*/ 2147483646 h 18"/>
              <a:gd name="T4" fmla="*/ 2147483646 w 23"/>
              <a:gd name="T5" fmla="*/ 2147483646 h 18"/>
              <a:gd name="T6" fmla="*/ 0 w 23"/>
              <a:gd name="T7" fmla="*/ 2147483646 h 18"/>
              <a:gd name="T8" fmla="*/ 2147483646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57" name="Freeform 450"/>
          <p:cNvSpPr>
            <a:spLocks/>
          </p:cNvSpPr>
          <p:nvPr userDrawn="1"/>
        </p:nvSpPr>
        <p:spPr bwMode="auto">
          <a:xfrm>
            <a:off x="4983533" y="2426668"/>
            <a:ext cx="175684" cy="50800"/>
          </a:xfrm>
          <a:custGeom>
            <a:avLst/>
            <a:gdLst>
              <a:gd name="T0" fmla="*/ 2147483646 w 114"/>
              <a:gd name="T1" fmla="*/ 0 h 54"/>
              <a:gd name="T2" fmla="*/ 2147483646 w 114"/>
              <a:gd name="T3" fmla="*/ 2147483646 h 54"/>
              <a:gd name="T4" fmla="*/ 2147483646 w 114"/>
              <a:gd name="T5" fmla="*/ 2147483646 h 54"/>
              <a:gd name="T6" fmla="*/ 2147483646 w 114"/>
              <a:gd name="T7" fmla="*/ 0 h 54"/>
              <a:gd name="T8" fmla="*/ 2147483646 w 114"/>
              <a:gd name="T9" fmla="*/ 2147483646 h 54"/>
              <a:gd name="T10" fmla="*/ 2147483646 w 114"/>
              <a:gd name="T11" fmla="*/ 2147483646 h 54"/>
              <a:gd name="T12" fmla="*/ 2147483646 w 114"/>
              <a:gd name="T13" fmla="*/ 2147483646 h 54"/>
              <a:gd name="T14" fmla="*/ 2147483646 w 114"/>
              <a:gd name="T15" fmla="*/ 2147483646 h 54"/>
              <a:gd name="T16" fmla="*/ 2147483646 w 114"/>
              <a:gd name="T17" fmla="*/ 2147483646 h 54"/>
              <a:gd name="T18" fmla="*/ 2147483646 w 114"/>
              <a:gd name="T19" fmla="*/ 2147483646 h 54"/>
              <a:gd name="T20" fmla="*/ 2147483646 w 114"/>
              <a:gd name="T21" fmla="*/ 2147483646 h 54"/>
              <a:gd name="T22" fmla="*/ 0 w 114"/>
              <a:gd name="T23" fmla="*/ 2147483646 h 54"/>
              <a:gd name="T24" fmla="*/ 2147483646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 anchor="ctr"/>
          <a:lstStyle/>
          <a:p>
            <a:endParaRPr lang="en-GB" sz="1900"/>
          </a:p>
        </p:txBody>
      </p:sp>
      <p:sp>
        <p:nvSpPr>
          <p:cNvPr id="158" name="Freeform 451"/>
          <p:cNvSpPr>
            <a:spLocks/>
          </p:cNvSpPr>
          <p:nvPr userDrawn="1"/>
        </p:nvSpPr>
        <p:spPr bwMode="auto">
          <a:xfrm>
            <a:off x="10311168" y="4560278"/>
            <a:ext cx="287867" cy="185737"/>
          </a:xfrm>
          <a:custGeom>
            <a:avLst/>
            <a:gdLst>
              <a:gd name="T0" fmla="*/ 2147483646 w 575"/>
              <a:gd name="T1" fmla="*/ 2147483646 h 488"/>
              <a:gd name="T2" fmla="*/ 2147483646 w 575"/>
              <a:gd name="T3" fmla="*/ 2147483646 h 488"/>
              <a:gd name="T4" fmla="*/ 2147483646 w 575"/>
              <a:gd name="T5" fmla="*/ 2147483646 h 488"/>
              <a:gd name="T6" fmla="*/ 2147483646 w 575"/>
              <a:gd name="T7" fmla="*/ 2147483646 h 488"/>
              <a:gd name="T8" fmla="*/ 2147483646 w 575"/>
              <a:gd name="T9" fmla="*/ 0 h 488"/>
              <a:gd name="T10" fmla="*/ 2147483646 w 575"/>
              <a:gd name="T11" fmla="*/ 2147483646 h 488"/>
              <a:gd name="T12" fmla="*/ 0 w 575"/>
              <a:gd name="T13" fmla="*/ 2147483646 h 488"/>
              <a:gd name="T14" fmla="*/ 2147483646 w 575"/>
              <a:gd name="T15" fmla="*/ 2147483646 h 488"/>
              <a:gd name="T16" fmla="*/ 2147483646 w 575"/>
              <a:gd name="T17" fmla="*/ 2147483646 h 488"/>
              <a:gd name="T18" fmla="*/ 2147483646 w 575"/>
              <a:gd name="T19" fmla="*/ 2147483646 h 488"/>
              <a:gd name="T20" fmla="*/ 2147483646 w 575"/>
              <a:gd name="T21" fmla="*/ 2147483646 h 488"/>
              <a:gd name="T22" fmla="*/ 2147483646 w 575"/>
              <a:gd name="T23" fmla="*/ 2147483646 h 488"/>
              <a:gd name="T24" fmla="*/ 2147483646 w 575"/>
              <a:gd name="T25" fmla="*/ 2147483646 h 488"/>
              <a:gd name="T26" fmla="*/ 2147483646 w 575"/>
              <a:gd name="T27" fmla="*/ 2147483646 h 488"/>
              <a:gd name="T28" fmla="*/ 2147483646 w 575"/>
              <a:gd name="T29" fmla="*/ 2147483646 h 488"/>
              <a:gd name="T30" fmla="*/ 2147483646 w 575"/>
              <a:gd name="T31" fmla="*/ 2147483646 h 488"/>
              <a:gd name="T32" fmla="*/ 2147483646 w 575"/>
              <a:gd name="T33" fmla="*/ 2147483646 h 488"/>
              <a:gd name="T34" fmla="*/ 2147483646 w 575"/>
              <a:gd name="T35" fmla="*/ 2147483646 h 488"/>
              <a:gd name="T36" fmla="*/ 2147483646 w 575"/>
              <a:gd name="T37" fmla="*/ 2147483646 h 488"/>
              <a:gd name="T38" fmla="*/ 2147483646 w 575"/>
              <a:gd name="T39" fmla="*/ 2147483646 h 488"/>
              <a:gd name="T40" fmla="*/ 2147483646 w 575"/>
              <a:gd name="T41" fmla="*/ 2147483646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59" name="Freeform 452"/>
          <p:cNvSpPr>
            <a:spLocks/>
          </p:cNvSpPr>
          <p:nvPr userDrawn="1"/>
        </p:nvSpPr>
        <p:spPr bwMode="auto">
          <a:xfrm>
            <a:off x="10599052" y="4604727"/>
            <a:ext cx="232833" cy="169863"/>
          </a:xfrm>
          <a:custGeom>
            <a:avLst/>
            <a:gdLst>
              <a:gd name="T0" fmla="*/ 2147483646 w 460"/>
              <a:gd name="T1" fmla="*/ 2147483646 h 443"/>
              <a:gd name="T2" fmla="*/ 2147483646 w 460"/>
              <a:gd name="T3" fmla="*/ 2147483646 h 443"/>
              <a:gd name="T4" fmla="*/ 2147483646 w 460"/>
              <a:gd name="T5" fmla="*/ 2147483646 h 443"/>
              <a:gd name="T6" fmla="*/ 2147483646 w 460"/>
              <a:gd name="T7" fmla="*/ 2147483646 h 443"/>
              <a:gd name="T8" fmla="*/ 2147483646 w 460"/>
              <a:gd name="T9" fmla="*/ 2147483646 h 443"/>
              <a:gd name="T10" fmla="*/ 2147483646 w 460"/>
              <a:gd name="T11" fmla="*/ 2147483646 h 443"/>
              <a:gd name="T12" fmla="*/ 0 w 460"/>
              <a:gd name="T13" fmla="*/ 0 h 443"/>
              <a:gd name="T14" fmla="*/ 0 w 460"/>
              <a:gd name="T15" fmla="*/ 2147483646 h 443"/>
              <a:gd name="T16" fmla="*/ 2147483646 w 460"/>
              <a:gd name="T17" fmla="*/ 2147483646 h 443"/>
              <a:gd name="T18" fmla="*/ 2147483646 w 460"/>
              <a:gd name="T19" fmla="*/ 2147483646 h 443"/>
              <a:gd name="T20" fmla="*/ 2147483646 w 460"/>
              <a:gd name="T21" fmla="*/ 2147483646 h 443"/>
              <a:gd name="T22" fmla="*/ 2147483646 w 460"/>
              <a:gd name="T23" fmla="*/ 2147483646 h 443"/>
              <a:gd name="T24" fmla="*/ 2147483646 w 460"/>
              <a:gd name="T25" fmla="*/ 2147483646 h 443"/>
              <a:gd name="T26" fmla="*/ 2147483646 w 460"/>
              <a:gd name="T27" fmla="*/ 2147483646 h 443"/>
              <a:gd name="T28" fmla="*/ 2147483646 w 460"/>
              <a:gd name="T29" fmla="*/ 2147483646 h 443"/>
              <a:gd name="T30" fmla="*/ 2147483646 w 460"/>
              <a:gd name="T31" fmla="*/ 2147483646 h 443"/>
              <a:gd name="T32" fmla="*/ 2147483646 w 460"/>
              <a:gd name="T33" fmla="*/ 2147483646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grpSp>
        <p:nvGrpSpPr>
          <p:cNvPr id="160" name="Group 453"/>
          <p:cNvGrpSpPr>
            <a:grpSpLocks/>
          </p:cNvGrpSpPr>
          <p:nvPr userDrawn="1"/>
        </p:nvGrpSpPr>
        <p:grpSpPr bwMode="auto">
          <a:xfrm>
            <a:off x="5614301" y="2815607"/>
            <a:ext cx="334433" cy="368300"/>
            <a:chOff x="2201" y="1250"/>
            <a:chExt cx="133" cy="193"/>
          </a:xfrm>
          <a:solidFill>
            <a:schemeClr val="bg1">
              <a:lumMod val="85000"/>
            </a:schemeClr>
          </a:solidFill>
        </p:grpSpPr>
        <p:sp>
          <p:nvSpPr>
            <p:cNvPr id="161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2265696 w 24"/>
                <a:gd name="T1" fmla="*/ 11636360 h 47"/>
                <a:gd name="T2" fmla="*/ 1548613 w 24"/>
                <a:gd name="T3" fmla="*/ 10984915 h 47"/>
                <a:gd name="T4" fmla="*/ 3815242 w 24"/>
                <a:gd name="T5" fmla="*/ 9628014 h 47"/>
                <a:gd name="T6" fmla="*/ 3443575 w 24"/>
                <a:gd name="T7" fmla="*/ 8328599 h 47"/>
                <a:gd name="T8" fmla="*/ 3008975 w 24"/>
                <a:gd name="T9" fmla="*/ 7283639 h 47"/>
                <a:gd name="T10" fmla="*/ 1177883 w 24"/>
                <a:gd name="T11" fmla="*/ 7283639 h 47"/>
                <a:gd name="T12" fmla="*/ 1548613 w 24"/>
                <a:gd name="T13" fmla="*/ 5335900 h 47"/>
                <a:gd name="T14" fmla="*/ 371667 w 24"/>
                <a:gd name="T15" fmla="*/ 5983953 h 47"/>
                <a:gd name="T16" fmla="*/ 0 w 24"/>
                <a:gd name="T17" fmla="*/ 4290936 h 47"/>
                <a:gd name="T18" fmla="*/ 0 w 24"/>
                <a:gd name="T19" fmla="*/ 2675083 h 47"/>
                <a:gd name="T20" fmla="*/ 371667 w 24"/>
                <a:gd name="T21" fmla="*/ 1299416 h 47"/>
                <a:gd name="T22" fmla="*/ 1920279 w 24"/>
                <a:gd name="T23" fmla="*/ 0 h 47"/>
                <a:gd name="T24" fmla="*/ 3008975 w 24"/>
                <a:gd name="T25" fmla="*/ 316438 h 47"/>
                <a:gd name="T26" fmla="*/ 2637292 w 24"/>
                <a:gd name="T27" fmla="*/ 2028208 h 47"/>
                <a:gd name="T28" fmla="*/ 4907846 w 24"/>
                <a:gd name="T29" fmla="*/ 2028208 h 47"/>
                <a:gd name="T30" fmla="*/ 4185992 w 24"/>
                <a:gd name="T31" fmla="*/ 3644078 h 47"/>
                <a:gd name="T32" fmla="*/ 3443575 w 24"/>
                <a:gd name="T33" fmla="*/ 5019458 h 47"/>
                <a:gd name="T34" fmla="*/ 4907846 w 24"/>
                <a:gd name="T35" fmla="*/ 5652403 h 47"/>
                <a:gd name="T36" fmla="*/ 6452554 w 24"/>
                <a:gd name="T37" fmla="*/ 8012161 h 47"/>
                <a:gd name="T38" fmla="*/ 7174704 w 24"/>
                <a:gd name="T39" fmla="*/ 9628014 h 47"/>
                <a:gd name="T40" fmla="*/ 7174704 w 24"/>
                <a:gd name="T41" fmla="*/ 10591397 h 47"/>
                <a:gd name="T42" fmla="*/ 8723388 w 24"/>
                <a:gd name="T43" fmla="*/ 10591397 h 47"/>
                <a:gd name="T44" fmla="*/ 8351425 w 24"/>
                <a:gd name="T45" fmla="*/ 12936043 h 47"/>
                <a:gd name="T46" fmla="*/ 9094983 w 24"/>
                <a:gd name="T47" fmla="*/ 13252214 h 47"/>
                <a:gd name="T48" fmla="*/ 6452554 w 24"/>
                <a:gd name="T49" fmla="*/ 14312535 h 47"/>
                <a:gd name="T50" fmla="*/ 4185992 w 24"/>
                <a:gd name="T51" fmla="*/ 14628977 h 47"/>
                <a:gd name="T52" fmla="*/ 3008975 w 24"/>
                <a:gd name="T53" fmla="*/ 14963980 h 47"/>
                <a:gd name="T54" fmla="*/ 1548613 w 24"/>
                <a:gd name="T55" fmla="*/ 14963980 h 47"/>
                <a:gd name="T56" fmla="*/ 371667 w 24"/>
                <a:gd name="T57" fmla="*/ 15280422 h 47"/>
                <a:gd name="T58" fmla="*/ 1920279 w 24"/>
                <a:gd name="T59" fmla="*/ 13899088 h 47"/>
                <a:gd name="T60" fmla="*/ 2265696 w 24"/>
                <a:gd name="T61" fmla="*/ 12619535 h 47"/>
                <a:gd name="T62" fmla="*/ 1177883 w 24"/>
                <a:gd name="T63" fmla="*/ 1228433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900"/>
            </a:p>
          </p:txBody>
        </p:sp>
        <p:sp>
          <p:nvSpPr>
            <p:cNvPr id="162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00"/>
            </a:p>
          </p:txBody>
        </p:sp>
      </p:grpSp>
      <p:sp>
        <p:nvSpPr>
          <p:cNvPr id="163" name="Freeform 458"/>
          <p:cNvSpPr>
            <a:spLocks/>
          </p:cNvSpPr>
          <p:nvPr userDrawn="1"/>
        </p:nvSpPr>
        <p:spPr bwMode="auto">
          <a:xfrm>
            <a:off x="6924518" y="3664921"/>
            <a:ext cx="97367" cy="44451"/>
          </a:xfrm>
          <a:custGeom>
            <a:avLst/>
            <a:gdLst>
              <a:gd name="T0" fmla="*/ 0 w 46"/>
              <a:gd name="T1" fmla="*/ 2147483646 h 28"/>
              <a:gd name="T2" fmla="*/ 2147483646 w 46"/>
              <a:gd name="T3" fmla="*/ 2147483646 h 28"/>
              <a:gd name="T4" fmla="*/ 2147483646 w 46"/>
              <a:gd name="T5" fmla="*/ 2147483646 h 28"/>
              <a:gd name="T6" fmla="*/ 2147483646 w 46"/>
              <a:gd name="T7" fmla="*/ 2147483646 h 28"/>
              <a:gd name="T8" fmla="*/ 2147483646 w 46"/>
              <a:gd name="T9" fmla="*/ 2147483646 h 28"/>
              <a:gd name="T10" fmla="*/ 2147483646 w 46"/>
              <a:gd name="T11" fmla="*/ 0 h 28"/>
              <a:gd name="T12" fmla="*/ 2147483646 w 46"/>
              <a:gd name="T13" fmla="*/ 2147483646 h 28"/>
              <a:gd name="T14" fmla="*/ 2147483646 w 46"/>
              <a:gd name="T15" fmla="*/ 2147483646 h 28"/>
              <a:gd name="T16" fmla="*/ 2147483646 w 46"/>
              <a:gd name="T17" fmla="*/ 2147483646 h 28"/>
              <a:gd name="T18" fmla="*/ 2147483646 w 46"/>
              <a:gd name="T19" fmla="*/ 2147483646 h 28"/>
              <a:gd name="T20" fmla="*/ 2147483646 w 46"/>
              <a:gd name="T21" fmla="*/ 2147483646 h 28"/>
              <a:gd name="T22" fmla="*/ 2147483646 w 46"/>
              <a:gd name="T23" fmla="*/ 2147483646 h 28"/>
              <a:gd name="T24" fmla="*/ 2147483646 w 46"/>
              <a:gd name="T25" fmla="*/ 2147483646 h 28"/>
              <a:gd name="T26" fmla="*/ 2147483646 w 46"/>
              <a:gd name="T27" fmla="*/ 2147483646 h 28"/>
              <a:gd name="T28" fmla="*/ 0 w 46"/>
              <a:gd name="T29" fmla="*/ 2147483646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64" name="Freeform 507"/>
          <p:cNvSpPr>
            <a:spLocks/>
          </p:cNvSpPr>
          <p:nvPr userDrawn="1"/>
        </p:nvSpPr>
        <p:spPr bwMode="auto">
          <a:xfrm>
            <a:off x="8346918" y="3050564"/>
            <a:ext cx="2010833" cy="1047751"/>
          </a:xfrm>
          <a:custGeom>
            <a:avLst/>
            <a:gdLst>
              <a:gd name="T0" fmla="*/ 2147483646 w 950"/>
              <a:gd name="T1" fmla="*/ 2147483646 h 660"/>
              <a:gd name="T2" fmla="*/ 2147483646 w 950"/>
              <a:gd name="T3" fmla="*/ 2147483646 h 660"/>
              <a:gd name="T4" fmla="*/ 2147483646 w 950"/>
              <a:gd name="T5" fmla="*/ 2147483646 h 660"/>
              <a:gd name="T6" fmla="*/ 2147483646 w 950"/>
              <a:gd name="T7" fmla="*/ 2147483646 h 660"/>
              <a:gd name="T8" fmla="*/ 2147483646 w 950"/>
              <a:gd name="T9" fmla="*/ 2147483646 h 660"/>
              <a:gd name="T10" fmla="*/ 2147483646 w 950"/>
              <a:gd name="T11" fmla="*/ 2147483646 h 660"/>
              <a:gd name="T12" fmla="*/ 2147483646 w 950"/>
              <a:gd name="T13" fmla="*/ 2147483646 h 660"/>
              <a:gd name="T14" fmla="*/ 2147483646 w 950"/>
              <a:gd name="T15" fmla="*/ 2147483646 h 660"/>
              <a:gd name="T16" fmla="*/ 2147483646 w 950"/>
              <a:gd name="T17" fmla="*/ 2147483646 h 660"/>
              <a:gd name="T18" fmla="*/ 2147483646 w 950"/>
              <a:gd name="T19" fmla="*/ 2147483646 h 660"/>
              <a:gd name="T20" fmla="*/ 2147483646 w 950"/>
              <a:gd name="T21" fmla="*/ 2147483646 h 660"/>
              <a:gd name="T22" fmla="*/ 2147483646 w 950"/>
              <a:gd name="T23" fmla="*/ 2147483646 h 660"/>
              <a:gd name="T24" fmla="*/ 2147483646 w 950"/>
              <a:gd name="T25" fmla="*/ 2147483646 h 660"/>
              <a:gd name="T26" fmla="*/ 2147483646 w 950"/>
              <a:gd name="T27" fmla="*/ 2147483646 h 660"/>
              <a:gd name="T28" fmla="*/ 2147483646 w 950"/>
              <a:gd name="T29" fmla="*/ 2147483646 h 660"/>
              <a:gd name="T30" fmla="*/ 2147483646 w 950"/>
              <a:gd name="T31" fmla="*/ 2147483646 h 660"/>
              <a:gd name="T32" fmla="*/ 2147483646 w 950"/>
              <a:gd name="T33" fmla="*/ 2147483646 h 660"/>
              <a:gd name="T34" fmla="*/ 2147483646 w 950"/>
              <a:gd name="T35" fmla="*/ 2147483646 h 660"/>
              <a:gd name="T36" fmla="*/ 2147483646 w 950"/>
              <a:gd name="T37" fmla="*/ 2147483646 h 660"/>
              <a:gd name="T38" fmla="*/ 2147483646 w 950"/>
              <a:gd name="T39" fmla="*/ 2147483646 h 660"/>
              <a:gd name="T40" fmla="*/ 2147483646 w 950"/>
              <a:gd name="T41" fmla="*/ 2147483646 h 660"/>
              <a:gd name="T42" fmla="*/ 2147483646 w 950"/>
              <a:gd name="T43" fmla="*/ 2147483646 h 660"/>
              <a:gd name="T44" fmla="*/ 2147483646 w 950"/>
              <a:gd name="T45" fmla="*/ 2147483646 h 660"/>
              <a:gd name="T46" fmla="*/ 2147483646 w 950"/>
              <a:gd name="T47" fmla="*/ 2147483646 h 660"/>
              <a:gd name="T48" fmla="*/ 2147483646 w 950"/>
              <a:gd name="T49" fmla="*/ 2147483646 h 660"/>
              <a:gd name="T50" fmla="*/ 2147483646 w 950"/>
              <a:gd name="T51" fmla="*/ 2147483646 h 660"/>
              <a:gd name="T52" fmla="*/ 2147483646 w 950"/>
              <a:gd name="T53" fmla="*/ 2147483646 h 660"/>
              <a:gd name="T54" fmla="*/ 2147483646 w 950"/>
              <a:gd name="T55" fmla="*/ 2147483646 h 660"/>
              <a:gd name="T56" fmla="*/ 2147483646 w 950"/>
              <a:gd name="T57" fmla="*/ 2147483646 h 660"/>
              <a:gd name="T58" fmla="*/ 2147483646 w 950"/>
              <a:gd name="T59" fmla="*/ 2147483646 h 660"/>
              <a:gd name="T60" fmla="*/ 2147483646 w 950"/>
              <a:gd name="T61" fmla="*/ 2147483646 h 660"/>
              <a:gd name="T62" fmla="*/ 2147483646 w 950"/>
              <a:gd name="T63" fmla="*/ 2147483646 h 660"/>
              <a:gd name="T64" fmla="*/ 2147483646 w 950"/>
              <a:gd name="T65" fmla="*/ 2147483646 h 660"/>
              <a:gd name="T66" fmla="*/ 2147483646 w 950"/>
              <a:gd name="T67" fmla="*/ 2147483646 h 660"/>
              <a:gd name="T68" fmla="*/ 2147483646 w 950"/>
              <a:gd name="T69" fmla="*/ 2147483646 h 660"/>
              <a:gd name="T70" fmla="*/ 2147483646 w 950"/>
              <a:gd name="T71" fmla="*/ 2147483646 h 660"/>
              <a:gd name="T72" fmla="*/ 2147483646 w 950"/>
              <a:gd name="T73" fmla="*/ 2147483646 h 660"/>
              <a:gd name="T74" fmla="*/ 2147483646 w 950"/>
              <a:gd name="T75" fmla="*/ 2147483646 h 660"/>
              <a:gd name="T76" fmla="*/ 2147483646 w 950"/>
              <a:gd name="T77" fmla="*/ 2147483646 h 660"/>
              <a:gd name="T78" fmla="*/ 2147483646 w 950"/>
              <a:gd name="T79" fmla="*/ 2147483646 h 660"/>
              <a:gd name="T80" fmla="*/ 2147483646 w 950"/>
              <a:gd name="T81" fmla="*/ 2147483646 h 660"/>
              <a:gd name="T82" fmla="*/ 2147483646 w 950"/>
              <a:gd name="T83" fmla="*/ 2147483646 h 660"/>
              <a:gd name="T84" fmla="*/ 2147483646 w 950"/>
              <a:gd name="T85" fmla="*/ 2147483646 h 660"/>
              <a:gd name="T86" fmla="*/ 2147483646 w 950"/>
              <a:gd name="T87" fmla="*/ 2147483646 h 660"/>
              <a:gd name="T88" fmla="*/ 2147483646 w 950"/>
              <a:gd name="T89" fmla="*/ 2147483646 h 660"/>
              <a:gd name="T90" fmla="*/ 2147483646 w 950"/>
              <a:gd name="T91" fmla="*/ 2147483646 h 660"/>
              <a:gd name="T92" fmla="*/ 2147483646 w 950"/>
              <a:gd name="T93" fmla="*/ 2147483646 h 660"/>
              <a:gd name="T94" fmla="*/ 2147483646 w 950"/>
              <a:gd name="T95" fmla="*/ 2147483646 h 660"/>
              <a:gd name="T96" fmla="*/ 2147483646 w 950"/>
              <a:gd name="T97" fmla="*/ 2147483646 h 660"/>
              <a:gd name="T98" fmla="*/ 2147483646 w 950"/>
              <a:gd name="T99" fmla="*/ 2147483646 h 660"/>
              <a:gd name="T100" fmla="*/ 2147483646 w 950"/>
              <a:gd name="T101" fmla="*/ 2147483646 h 660"/>
              <a:gd name="T102" fmla="*/ 2147483646 w 950"/>
              <a:gd name="T103" fmla="*/ 2147483646 h 660"/>
              <a:gd name="T104" fmla="*/ 2147483646 w 950"/>
              <a:gd name="T105" fmla="*/ 2147483646 h 660"/>
              <a:gd name="T106" fmla="*/ 2147483646 w 950"/>
              <a:gd name="T107" fmla="*/ 2147483646 h 660"/>
              <a:gd name="T108" fmla="*/ 2147483646 w 950"/>
              <a:gd name="T109" fmla="*/ 2147483646 h 660"/>
              <a:gd name="T110" fmla="*/ 2147483646 w 950"/>
              <a:gd name="T111" fmla="*/ 2147483646 h 660"/>
              <a:gd name="T112" fmla="*/ 2147483646 w 950"/>
              <a:gd name="T113" fmla="*/ 2147483646 h 660"/>
              <a:gd name="T114" fmla="*/ 2147483646 w 950"/>
              <a:gd name="T115" fmla="*/ 2147483646 h 660"/>
              <a:gd name="T116" fmla="*/ 2147483646 w 950"/>
              <a:gd name="T117" fmla="*/ 2147483646 h 660"/>
              <a:gd name="T118" fmla="*/ 2147483646 w 950"/>
              <a:gd name="T119" fmla="*/ 2147483646 h 660"/>
              <a:gd name="T120" fmla="*/ 2147483646 w 950"/>
              <a:gd name="T121" fmla="*/ 2147483646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65" name="Freeform 260"/>
          <p:cNvSpPr>
            <a:spLocks/>
          </p:cNvSpPr>
          <p:nvPr userDrawn="1"/>
        </p:nvSpPr>
        <p:spPr bwMode="auto">
          <a:xfrm>
            <a:off x="8406167" y="4619015"/>
            <a:ext cx="76200" cy="68263"/>
          </a:xfrm>
          <a:custGeom>
            <a:avLst/>
            <a:gdLst>
              <a:gd name="T0" fmla="*/ 2147483646 w 42"/>
              <a:gd name="T1" fmla="*/ 0 h 54"/>
              <a:gd name="T2" fmla="*/ 0 w 42"/>
              <a:gd name="T3" fmla="*/ 2147483646 h 54"/>
              <a:gd name="T4" fmla="*/ 2147483646 w 42"/>
              <a:gd name="T5" fmla="*/ 2147483646 h 54"/>
              <a:gd name="T6" fmla="*/ 2147483646 w 42"/>
              <a:gd name="T7" fmla="*/ 2147483646 h 54"/>
              <a:gd name="T8" fmla="*/ 2147483646 w 42"/>
              <a:gd name="T9" fmla="*/ 2147483646 h 54"/>
              <a:gd name="T10" fmla="*/ 2147483646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6" name="Freeform 261"/>
          <p:cNvSpPr>
            <a:spLocks/>
          </p:cNvSpPr>
          <p:nvPr userDrawn="1"/>
        </p:nvSpPr>
        <p:spPr bwMode="auto">
          <a:xfrm>
            <a:off x="9498385" y="4098315"/>
            <a:ext cx="71967" cy="53975"/>
          </a:xfrm>
          <a:custGeom>
            <a:avLst/>
            <a:gdLst>
              <a:gd name="T0" fmla="*/ 0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0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0 w 42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7" name="Freeform 262"/>
          <p:cNvSpPr>
            <a:spLocks/>
          </p:cNvSpPr>
          <p:nvPr userDrawn="1"/>
        </p:nvSpPr>
        <p:spPr bwMode="auto">
          <a:xfrm>
            <a:off x="9885716" y="3964964"/>
            <a:ext cx="42333" cy="93663"/>
          </a:xfrm>
          <a:custGeom>
            <a:avLst/>
            <a:gdLst>
              <a:gd name="T0" fmla="*/ 0 w 24"/>
              <a:gd name="T1" fmla="*/ 2147483646 h 72"/>
              <a:gd name="T2" fmla="*/ 0 w 24"/>
              <a:gd name="T3" fmla="*/ 2147483646 h 72"/>
              <a:gd name="T4" fmla="*/ 2147483646 w 24"/>
              <a:gd name="T5" fmla="*/ 0 h 72"/>
              <a:gd name="T6" fmla="*/ 2147483646 w 24"/>
              <a:gd name="T7" fmla="*/ 2147483646 h 72"/>
              <a:gd name="T8" fmla="*/ 2147483646 w 24"/>
              <a:gd name="T9" fmla="*/ 2147483646 h 72"/>
              <a:gd name="T10" fmla="*/ 0 w 24"/>
              <a:gd name="T11" fmla="*/ 2147483646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8" name="Freeform 263"/>
          <p:cNvSpPr>
            <a:spLocks/>
          </p:cNvSpPr>
          <p:nvPr userDrawn="1"/>
        </p:nvSpPr>
        <p:spPr bwMode="auto">
          <a:xfrm>
            <a:off x="10198983" y="3722073"/>
            <a:ext cx="61384" cy="69851"/>
          </a:xfrm>
          <a:custGeom>
            <a:avLst/>
            <a:gdLst>
              <a:gd name="T0" fmla="*/ 0 w 36"/>
              <a:gd name="T1" fmla="*/ 2147483646 h 54"/>
              <a:gd name="T2" fmla="*/ 2147483646 w 36"/>
              <a:gd name="T3" fmla="*/ 2147483646 h 54"/>
              <a:gd name="T4" fmla="*/ 2147483646 w 36"/>
              <a:gd name="T5" fmla="*/ 2147483646 h 54"/>
              <a:gd name="T6" fmla="*/ 2147483646 w 36"/>
              <a:gd name="T7" fmla="*/ 2147483646 h 54"/>
              <a:gd name="T8" fmla="*/ 2147483646 w 36"/>
              <a:gd name="T9" fmla="*/ 2147483646 h 54"/>
              <a:gd name="T10" fmla="*/ 2147483646 w 36"/>
              <a:gd name="T11" fmla="*/ 0 h 54"/>
              <a:gd name="T12" fmla="*/ 0 w 36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9" name="Freeform 264"/>
          <p:cNvSpPr>
            <a:spLocks/>
          </p:cNvSpPr>
          <p:nvPr userDrawn="1"/>
        </p:nvSpPr>
        <p:spPr bwMode="auto">
          <a:xfrm>
            <a:off x="10273074" y="3363293"/>
            <a:ext cx="459316" cy="374651"/>
          </a:xfrm>
          <a:custGeom>
            <a:avLst/>
            <a:gdLst>
              <a:gd name="T0" fmla="*/ 2147483646 w 264"/>
              <a:gd name="T1" fmla="*/ 2147483646 h 289"/>
              <a:gd name="T2" fmla="*/ 2147483646 w 264"/>
              <a:gd name="T3" fmla="*/ 2147483646 h 289"/>
              <a:gd name="T4" fmla="*/ 2147483646 w 264"/>
              <a:gd name="T5" fmla="*/ 2147483646 h 289"/>
              <a:gd name="T6" fmla="*/ 2147483646 w 264"/>
              <a:gd name="T7" fmla="*/ 2147483646 h 289"/>
              <a:gd name="T8" fmla="*/ 2147483646 w 264"/>
              <a:gd name="T9" fmla="*/ 2147483646 h 289"/>
              <a:gd name="T10" fmla="*/ 2147483646 w 264"/>
              <a:gd name="T11" fmla="*/ 2147483646 h 289"/>
              <a:gd name="T12" fmla="*/ 2147483646 w 264"/>
              <a:gd name="T13" fmla="*/ 2147483646 h 289"/>
              <a:gd name="T14" fmla="*/ 2147483646 w 264"/>
              <a:gd name="T15" fmla="*/ 2147483646 h 289"/>
              <a:gd name="T16" fmla="*/ 2147483646 w 264"/>
              <a:gd name="T17" fmla="*/ 2147483646 h 289"/>
              <a:gd name="T18" fmla="*/ 2147483646 w 264"/>
              <a:gd name="T19" fmla="*/ 2147483646 h 289"/>
              <a:gd name="T20" fmla="*/ 2147483646 w 264"/>
              <a:gd name="T21" fmla="*/ 0 h 289"/>
              <a:gd name="T22" fmla="*/ 2147483646 w 264"/>
              <a:gd name="T23" fmla="*/ 2147483646 h 289"/>
              <a:gd name="T24" fmla="*/ 2147483646 w 264"/>
              <a:gd name="T25" fmla="*/ 2147483646 h 289"/>
              <a:gd name="T26" fmla="*/ 2147483646 w 264"/>
              <a:gd name="T27" fmla="*/ 2147483646 h 289"/>
              <a:gd name="T28" fmla="*/ 2147483646 w 264"/>
              <a:gd name="T29" fmla="*/ 2147483646 h 289"/>
              <a:gd name="T30" fmla="*/ 2147483646 w 264"/>
              <a:gd name="T31" fmla="*/ 2147483646 h 289"/>
              <a:gd name="T32" fmla="*/ 2147483646 w 264"/>
              <a:gd name="T33" fmla="*/ 2147483646 h 289"/>
              <a:gd name="T34" fmla="*/ 2147483646 w 264"/>
              <a:gd name="T35" fmla="*/ 2147483646 h 289"/>
              <a:gd name="T36" fmla="*/ 2147483646 w 264"/>
              <a:gd name="T37" fmla="*/ 2147483646 h 289"/>
              <a:gd name="T38" fmla="*/ 2147483646 w 264"/>
              <a:gd name="T39" fmla="*/ 2147483646 h 289"/>
              <a:gd name="T40" fmla="*/ 2147483646 w 264"/>
              <a:gd name="T41" fmla="*/ 2147483646 h 289"/>
              <a:gd name="T42" fmla="*/ 2147483646 w 264"/>
              <a:gd name="T43" fmla="*/ 2147483646 h 289"/>
              <a:gd name="T44" fmla="*/ 2147483646 w 264"/>
              <a:gd name="T45" fmla="*/ 2147483646 h 289"/>
              <a:gd name="T46" fmla="*/ 2147483646 w 264"/>
              <a:gd name="T47" fmla="*/ 2147483646 h 289"/>
              <a:gd name="T48" fmla="*/ 2147483646 w 264"/>
              <a:gd name="T49" fmla="*/ 2147483646 h 289"/>
              <a:gd name="T50" fmla="*/ 2147483646 w 264"/>
              <a:gd name="T51" fmla="*/ 2147483646 h 289"/>
              <a:gd name="T52" fmla="*/ 2147483646 w 264"/>
              <a:gd name="T53" fmla="*/ 2147483646 h 289"/>
              <a:gd name="T54" fmla="*/ 2147483646 w 264"/>
              <a:gd name="T55" fmla="*/ 2147483646 h 289"/>
              <a:gd name="T56" fmla="*/ 2147483646 w 264"/>
              <a:gd name="T57" fmla="*/ 2147483646 h 289"/>
              <a:gd name="T58" fmla="*/ 2147483646 w 264"/>
              <a:gd name="T59" fmla="*/ 2147483646 h 289"/>
              <a:gd name="T60" fmla="*/ 2147483646 w 264"/>
              <a:gd name="T61" fmla="*/ 2147483646 h 289"/>
              <a:gd name="T62" fmla="*/ 2147483646 w 264"/>
              <a:gd name="T63" fmla="*/ 2147483646 h 289"/>
              <a:gd name="T64" fmla="*/ 2147483646 w 264"/>
              <a:gd name="T65" fmla="*/ 2147483646 h 289"/>
              <a:gd name="T66" fmla="*/ 0 w 264"/>
              <a:gd name="T67" fmla="*/ 2147483646 h 289"/>
              <a:gd name="T68" fmla="*/ 2147483646 w 264"/>
              <a:gd name="T69" fmla="*/ 2147483646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0" name="Freeform 265"/>
          <p:cNvSpPr>
            <a:spLocks/>
          </p:cNvSpPr>
          <p:nvPr userDrawn="1"/>
        </p:nvSpPr>
        <p:spPr bwMode="auto">
          <a:xfrm>
            <a:off x="10596934" y="3018807"/>
            <a:ext cx="82551" cy="306388"/>
          </a:xfrm>
          <a:custGeom>
            <a:avLst/>
            <a:gdLst>
              <a:gd name="T0" fmla="*/ 2147483646 w 48"/>
              <a:gd name="T1" fmla="*/ 2147483646 h 234"/>
              <a:gd name="T2" fmla="*/ 2147483646 w 48"/>
              <a:gd name="T3" fmla="*/ 2147483646 h 234"/>
              <a:gd name="T4" fmla="*/ 2147483646 w 48"/>
              <a:gd name="T5" fmla="*/ 2147483646 h 234"/>
              <a:gd name="T6" fmla="*/ 0 w 48"/>
              <a:gd name="T7" fmla="*/ 2147483646 h 234"/>
              <a:gd name="T8" fmla="*/ 2147483646 w 48"/>
              <a:gd name="T9" fmla="*/ 2147483646 h 234"/>
              <a:gd name="T10" fmla="*/ 2147483646 w 48"/>
              <a:gd name="T11" fmla="*/ 0 h 234"/>
              <a:gd name="T12" fmla="*/ 2147483646 w 48"/>
              <a:gd name="T13" fmla="*/ 2147483646 h 234"/>
              <a:gd name="T14" fmla="*/ 2147483646 w 48"/>
              <a:gd name="T15" fmla="*/ 2147483646 h 234"/>
              <a:gd name="T16" fmla="*/ 2147483646 w 48"/>
              <a:gd name="T17" fmla="*/ 2147483646 h 234"/>
              <a:gd name="T18" fmla="*/ 2147483646 w 48"/>
              <a:gd name="T19" fmla="*/ 2147483646 h 234"/>
              <a:gd name="T20" fmla="*/ 2147483646 w 48"/>
              <a:gd name="T21" fmla="*/ 2147483646 h 234"/>
              <a:gd name="T22" fmla="*/ 2147483646 w 48"/>
              <a:gd name="T23" fmla="*/ 2147483646 h 234"/>
              <a:gd name="T24" fmla="*/ 2147483646 w 48"/>
              <a:gd name="T25" fmla="*/ 2147483646 h 234"/>
              <a:gd name="T26" fmla="*/ 2147483646 w 48"/>
              <a:gd name="T27" fmla="*/ 2147483646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1" name="Freeform 272"/>
          <p:cNvSpPr>
            <a:spLocks/>
          </p:cNvSpPr>
          <p:nvPr userDrawn="1"/>
        </p:nvSpPr>
        <p:spPr bwMode="auto">
          <a:xfrm>
            <a:off x="9862451" y="4144354"/>
            <a:ext cx="188383" cy="195263"/>
          </a:xfrm>
          <a:custGeom>
            <a:avLst/>
            <a:gdLst>
              <a:gd name="T0" fmla="*/ 2147483646 w 108"/>
              <a:gd name="T1" fmla="*/ 2147483646 h 151"/>
              <a:gd name="T2" fmla="*/ 0 w 108"/>
              <a:gd name="T3" fmla="*/ 2147483646 h 151"/>
              <a:gd name="T4" fmla="*/ 2147483646 w 108"/>
              <a:gd name="T5" fmla="*/ 2147483646 h 151"/>
              <a:gd name="T6" fmla="*/ 2147483646 w 108"/>
              <a:gd name="T7" fmla="*/ 2147483646 h 151"/>
              <a:gd name="T8" fmla="*/ 2147483646 w 108"/>
              <a:gd name="T9" fmla="*/ 2147483646 h 151"/>
              <a:gd name="T10" fmla="*/ 2147483646 w 108"/>
              <a:gd name="T11" fmla="*/ 2147483646 h 151"/>
              <a:gd name="T12" fmla="*/ 2147483646 w 108"/>
              <a:gd name="T13" fmla="*/ 2147483646 h 151"/>
              <a:gd name="T14" fmla="*/ 2147483646 w 108"/>
              <a:gd name="T15" fmla="*/ 2147483646 h 151"/>
              <a:gd name="T16" fmla="*/ 2147483646 w 108"/>
              <a:gd name="T17" fmla="*/ 2147483646 h 151"/>
              <a:gd name="T18" fmla="*/ 2147483646 w 108"/>
              <a:gd name="T19" fmla="*/ 2147483646 h 151"/>
              <a:gd name="T20" fmla="*/ 2147483646 w 108"/>
              <a:gd name="T21" fmla="*/ 2147483646 h 151"/>
              <a:gd name="T22" fmla="*/ 2147483646 w 108"/>
              <a:gd name="T23" fmla="*/ 2147483646 h 151"/>
              <a:gd name="T24" fmla="*/ 2147483646 w 108"/>
              <a:gd name="T25" fmla="*/ 2147483646 h 151"/>
              <a:gd name="T26" fmla="*/ 2147483646 w 108"/>
              <a:gd name="T27" fmla="*/ 0 h 151"/>
              <a:gd name="T28" fmla="*/ 2147483646 w 108"/>
              <a:gd name="T29" fmla="*/ 2147483646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2" name="Freeform 273"/>
          <p:cNvSpPr>
            <a:spLocks/>
          </p:cNvSpPr>
          <p:nvPr userDrawn="1"/>
        </p:nvSpPr>
        <p:spPr bwMode="auto">
          <a:xfrm>
            <a:off x="9938650" y="4371360"/>
            <a:ext cx="154516" cy="92075"/>
          </a:xfrm>
          <a:custGeom>
            <a:avLst/>
            <a:gdLst>
              <a:gd name="T0" fmla="*/ 0 w 90"/>
              <a:gd name="T1" fmla="*/ 2147483646 h 72"/>
              <a:gd name="T2" fmla="*/ 2147483646 w 90"/>
              <a:gd name="T3" fmla="*/ 2147483646 h 72"/>
              <a:gd name="T4" fmla="*/ 2147483646 w 90"/>
              <a:gd name="T5" fmla="*/ 2147483646 h 72"/>
              <a:gd name="T6" fmla="*/ 2147483646 w 90"/>
              <a:gd name="T7" fmla="*/ 0 h 72"/>
              <a:gd name="T8" fmla="*/ 2147483646 w 90"/>
              <a:gd name="T9" fmla="*/ 2147483646 h 72"/>
              <a:gd name="T10" fmla="*/ 2147483646 w 90"/>
              <a:gd name="T11" fmla="*/ 2147483646 h 72"/>
              <a:gd name="T12" fmla="*/ 2147483646 w 90"/>
              <a:gd name="T13" fmla="*/ 2147483646 h 72"/>
              <a:gd name="T14" fmla="*/ 2147483646 w 90"/>
              <a:gd name="T15" fmla="*/ 2147483646 h 72"/>
              <a:gd name="T16" fmla="*/ 2147483646 w 90"/>
              <a:gd name="T17" fmla="*/ 2147483646 h 72"/>
              <a:gd name="T18" fmla="*/ 0 w 90"/>
              <a:gd name="T19" fmla="*/ 2147483646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3" name="Freeform 333"/>
          <p:cNvSpPr>
            <a:spLocks/>
          </p:cNvSpPr>
          <p:nvPr userDrawn="1"/>
        </p:nvSpPr>
        <p:spPr bwMode="auto">
          <a:xfrm>
            <a:off x="8814701" y="3098184"/>
            <a:ext cx="1037167" cy="390525"/>
          </a:xfrm>
          <a:custGeom>
            <a:avLst/>
            <a:gdLst>
              <a:gd name="T0" fmla="*/ 2147483646 w 595"/>
              <a:gd name="T1" fmla="*/ 2147483646 h 301"/>
              <a:gd name="T2" fmla="*/ 2147483646 w 595"/>
              <a:gd name="T3" fmla="*/ 2147483646 h 301"/>
              <a:gd name="T4" fmla="*/ 2147483646 w 595"/>
              <a:gd name="T5" fmla="*/ 2147483646 h 301"/>
              <a:gd name="T6" fmla="*/ 2147483646 w 595"/>
              <a:gd name="T7" fmla="*/ 2147483646 h 301"/>
              <a:gd name="T8" fmla="*/ 2147483646 w 595"/>
              <a:gd name="T9" fmla="*/ 2147483646 h 301"/>
              <a:gd name="T10" fmla="*/ 2147483646 w 595"/>
              <a:gd name="T11" fmla="*/ 2147483646 h 301"/>
              <a:gd name="T12" fmla="*/ 2147483646 w 595"/>
              <a:gd name="T13" fmla="*/ 2147483646 h 301"/>
              <a:gd name="T14" fmla="*/ 2147483646 w 595"/>
              <a:gd name="T15" fmla="*/ 2147483646 h 301"/>
              <a:gd name="T16" fmla="*/ 2147483646 w 595"/>
              <a:gd name="T17" fmla="*/ 2147483646 h 301"/>
              <a:gd name="T18" fmla="*/ 2147483646 w 595"/>
              <a:gd name="T19" fmla="*/ 2147483646 h 301"/>
              <a:gd name="T20" fmla="*/ 2147483646 w 595"/>
              <a:gd name="T21" fmla="*/ 2147483646 h 301"/>
              <a:gd name="T22" fmla="*/ 2147483646 w 595"/>
              <a:gd name="T23" fmla="*/ 2147483646 h 301"/>
              <a:gd name="T24" fmla="*/ 2147483646 w 595"/>
              <a:gd name="T25" fmla="*/ 2147483646 h 301"/>
              <a:gd name="T26" fmla="*/ 2147483646 w 595"/>
              <a:gd name="T27" fmla="*/ 2147483646 h 301"/>
              <a:gd name="T28" fmla="*/ 2147483646 w 595"/>
              <a:gd name="T29" fmla="*/ 2147483646 h 301"/>
              <a:gd name="T30" fmla="*/ 2147483646 w 595"/>
              <a:gd name="T31" fmla="*/ 2147483646 h 301"/>
              <a:gd name="T32" fmla="*/ 2147483646 w 595"/>
              <a:gd name="T33" fmla="*/ 2147483646 h 301"/>
              <a:gd name="T34" fmla="*/ 2147483646 w 595"/>
              <a:gd name="T35" fmla="*/ 2147483646 h 301"/>
              <a:gd name="T36" fmla="*/ 2147483646 w 595"/>
              <a:gd name="T37" fmla="*/ 2147483646 h 301"/>
              <a:gd name="T38" fmla="*/ 2147483646 w 595"/>
              <a:gd name="T39" fmla="*/ 2147483646 h 301"/>
              <a:gd name="T40" fmla="*/ 2147483646 w 595"/>
              <a:gd name="T41" fmla="*/ 2147483646 h 301"/>
              <a:gd name="T42" fmla="*/ 2147483646 w 595"/>
              <a:gd name="T43" fmla="*/ 0 h 301"/>
              <a:gd name="T44" fmla="*/ 2147483646 w 595"/>
              <a:gd name="T45" fmla="*/ 2147483646 h 301"/>
              <a:gd name="T46" fmla="*/ 2147483646 w 595"/>
              <a:gd name="T47" fmla="*/ 2147483646 h 301"/>
              <a:gd name="T48" fmla="*/ 2147483646 w 595"/>
              <a:gd name="T49" fmla="*/ 2147483646 h 301"/>
              <a:gd name="T50" fmla="*/ 2147483646 w 595"/>
              <a:gd name="T51" fmla="*/ 2147483646 h 301"/>
              <a:gd name="T52" fmla="*/ 2147483646 w 595"/>
              <a:gd name="T53" fmla="*/ 2147483646 h 301"/>
              <a:gd name="T54" fmla="*/ 0 w 595"/>
              <a:gd name="T55" fmla="*/ 2147483646 h 301"/>
              <a:gd name="T56" fmla="*/ 2147483646 w 595"/>
              <a:gd name="T57" fmla="*/ 2147483646 h 301"/>
              <a:gd name="T58" fmla="*/ 2147483646 w 595"/>
              <a:gd name="T59" fmla="*/ 2147483646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4" name="Line 449"/>
          <p:cNvSpPr>
            <a:spLocks noChangeShapeType="1"/>
          </p:cNvSpPr>
          <p:nvPr userDrawn="1"/>
        </p:nvSpPr>
        <p:spPr bwMode="auto">
          <a:xfrm>
            <a:off x="9811633" y="4161805"/>
            <a:ext cx="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900"/>
          </a:p>
        </p:txBody>
      </p:sp>
      <p:sp>
        <p:nvSpPr>
          <p:cNvPr id="175" name="Freeform 506"/>
          <p:cNvSpPr>
            <a:spLocks/>
          </p:cNvSpPr>
          <p:nvPr userDrawn="1"/>
        </p:nvSpPr>
        <p:spPr bwMode="auto">
          <a:xfrm>
            <a:off x="10010618" y="3447436"/>
            <a:ext cx="165100" cy="155575"/>
          </a:xfrm>
          <a:custGeom>
            <a:avLst/>
            <a:gdLst>
              <a:gd name="T0" fmla="*/ 2147483646 w 78"/>
              <a:gd name="T1" fmla="*/ 2147483646 h 98"/>
              <a:gd name="T2" fmla="*/ 2147483646 w 78"/>
              <a:gd name="T3" fmla="*/ 2147483646 h 98"/>
              <a:gd name="T4" fmla="*/ 2147483646 w 78"/>
              <a:gd name="T5" fmla="*/ 2147483646 h 98"/>
              <a:gd name="T6" fmla="*/ 2147483646 w 78"/>
              <a:gd name="T7" fmla="*/ 2147483646 h 98"/>
              <a:gd name="T8" fmla="*/ 0 w 78"/>
              <a:gd name="T9" fmla="*/ 2147483646 h 98"/>
              <a:gd name="T10" fmla="*/ 0 w 78"/>
              <a:gd name="T11" fmla="*/ 2147483646 h 98"/>
              <a:gd name="T12" fmla="*/ 2147483646 w 78"/>
              <a:gd name="T13" fmla="*/ 2147483646 h 98"/>
              <a:gd name="T14" fmla="*/ 2147483646 w 78"/>
              <a:gd name="T15" fmla="*/ 2147483646 h 98"/>
              <a:gd name="T16" fmla="*/ 2147483646 w 78"/>
              <a:gd name="T17" fmla="*/ 2147483646 h 98"/>
              <a:gd name="T18" fmla="*/ 2147483646 w 78"/>
              <a:gd name="T19" fmla="*/ 2147483646 h 98"/>
              <a:gd name="T20" fmla="*/ 2147483646 w 78"/>
              <a:gd name="T21" fmla="*/ 2147483646 h 98"/>
              <a:gd name="T22" fmla="*/ 2147483646 w 78"/>
              <a:gd name="T23" fmla="*/ 2147483646 h 98"/>
              <a:gd name="T24" fmla="*/ 2147483646 w 78"/>
              <a:gd name="T25" fmla="*/ 2147483646 h 98"/>
              <a:gd name="T26" fmla="*/ 2147483646 w 78"/>
              <a:gd name="T27" fmla="*/ 2147483646 h 98"/>
              <a:gd name="T28" fmla="*/ 2147483646 w 78"/>
              <a:gd name="T29" fmla="*/ 2147483646 h 98"/>
              <a:gd name="T30" fmla="*/ 2147483646 w 78"/>
              <a:gd name="T31" fmla="*/ 2147483646 h 98"/>
              <a:gd name="T32" fmla="*/ 2147483646 w 78"/>
              <a:gd name="T33" fmla="*/ 2147483646 h 98"/>
              <a:gd name="T34" fmla="*/ 2147483646 w 78"/>
              <a:gd name="T35" fmla="*/ 2147483646 h 98"/>
              <a:gd name="T36" fmla="*/ 2147483646 w 78"/>
              <a:gd name="T37" fmla="*/ 2147483646 h 98"/>
              <a:gd name="T38" fmla="*/ 2147483646 w 78"/>
              <a:gd name="T39" fmla="*/ 2147483646 h 98"/>
              <a:gd name="T40" fmla="*/ 2147483646 w 78"/>
              <a:gd name="T41" fmla="*/ 2147483646 h 98"/>
              <a:gd name="T42" fmla="*/ 2147483646 w 78"/>
              <a:gd name="T43" fmla="*/ 2147483646 h 98"/>
              <a:gd name="T44" fmla="*/ 2147483646 w 78"/>
              <a:gd name="T45" fmla="*/ 2147483646 h 98"/>
              <a:gd name="T46" fmla="*/ 2147483646 w 78"/>
              <a:gd name="T47" fmla="*/ 2147483646 h 98"/>
              <a:gd name="T48" fmla="*/ 2147483646 w 78"/>
              <a:gd name="T49" fmla="*/ 2147483646 h 98"/>
              <a:gd name="T50" fmla="*/ 2147483646 w 78"/>
              <a:gd name="T51" fmla="*/ 2147483646 h 98"/>
              <a:gd name="T52" fmla="*/ 2147483646 w 78"/>
              <a:gd name="T53" fmla="*/ 2147483646 h 98"/>
              <a:gd name="T54" fmla="*/ 2147483646 w 78"/>
              <a:gd name="T55" fmla="*/ 2147483646 h 98"/>
              <a:gd name="T56" fmla="*/ 2147483646 w 78"/>
              <a:gd name="T57" fmla="*/ 2147483646 h 98"/>
              <a:gd name="T58" fmla="*/ 2147483646 w 78"/>
              <a:gd name="T59" fmla="*/ 2147483646 h 98"/>
              <a:gd name="T60" fmla="*/ 2147483646 w 78"/>
              <a:gd name="T61" fmla="*/ 2147483646 h 98"/>
              <a:gd name="T62" fmla="*/ 2147483646 w 78"/>
              <a:gd name="T63" fmla="*/ 0 h 98"/>
              <a:gd name="T64" fmla="*/ 2147483646 w 78"/>
              <a:gd name="T65" fmla="*/ 2147483646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76" name="Freeform 517"/>
          <p:cNvSpPr>
            <a:spLocks/>
          </p:cNvSpPr>
          <p:nvPr userDrawn="1"/>
        </p:nvSpPr>
        <p:spPr bwMode="auto">
          <a:xfrm>
            <a:off x="10074115" y="3587140"/>
            <a:ext cx="114300" cy="104775"/>
          </a:xfrm>
          <a:custGeom>
            <a:avLst/>
            <a:gdLst>
              <a:gd name="T0" fmla="*/ 2147483646 w 54"/>
              <a:gd name="T1" fmla="*/ 2147483646 h 66"/>
              <a:gd name="T2" fmla="*/ 2147483646 w 54"/>
              <a:gd name="T3" fmla="*/ 2147483646 h 66"/>
              <a:gd name="T4" fmla="*/ 2147483646 w 54"/>
              <a:gd name="T5" fmla="*/ 2147483646 h 66"/>
              <a:gd name="T6" fmla="*/ 2147483646 w 54"/>
              <a:gd name="T7" fmla="*/ 2147483646 h 66"/>
              <a:gd name="T8" fmla="*/ 0 w 54"/>
              <a:gd name="T9" fmla="*/ 2147483646 h 66"/>
              <a:gd name="T10" fmla="*/ 0 w 54"/>
              <a:gd name="T11" fmla="*/ 2147483646 h 66"/>
              <a:gd name="T12" fmla="*/ 2147483646 w 54"/>
              <a:gd name="T13" fmla="*/ 2147483646 h 66"/>
              <a:gd name="T14" fmla="*/ 2147483646 w 54"/>
              <a:gd name="T15" fmla="*/ 2147483646 h 66"/>
              <a:gd name="T16" fmla="*/ 2147483646 w 54"/>
              <a:gd name="T17" fmla="*/ 2147483646 h 66"/>
              <a:gd name="T18" fmla="*/ 2147483646 w 54"/>
              <a:gd name="T19" fmla="*/ 2147483646 h 66"/>
              <a:gd name="T20" fmla="*/ 2147483646 w 54"/>
              <a:gd name="T21" fmla="*/ 2147483646 h 66"/>
              <a:gd name="T22" fmla="*/ 2147483646 w 54"/>
              <a:gd name="T23" fmla="*/ 2147483646 h 66"/>
              <a:gd name="T24" fmla="*/ 2147483646 w 54"/>
              <a:gd name="T25" fmla="*/ 2147483646 h 66"/>
              <a:gd name="T26" fmla="*/ 2147483646 w 54"/>
              <a:gd name="T27" fmla="*/ 0 h 66"/>
              <a:gd name="T28" fmla="*/ 2147483646 w 54"/>
              <a:gd name="T29" fmla="*/ 2147483646 h 66"/>
              <a:gd name="T30" fmla="*/ 2147483646 w 54"/>
              <a:gd name="T31" fmla="*/ 2147483646 h 66"/>
              <a:gd name="T32" fmla="*/ 2147483646 w 54"/>
              <a:gd name="T33" fmla="*/ 2147483646 h 66"/>
              <a:gd name="T34" fmla="*/ 2147483646 w 54"/>
              <a:gd name="T35" fmla="*/ 2147483646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77" name="Freeform 411"/>
          <p:cNvSpPr>
            <a:spLocks/>
          </p:cNvSpPr>
          <p:nvPr userDrawn="1"/>
        </p:nvSpPr>
        <p:spPr bwMode="auto">
          <a:xfrm>
            <a:off x="3783368" y="5320680"/>
            <a:ext cx="169333" cy="166688"/>
          </a:xfrm>
          <a:custGeom>
            <a:avLst/>
            <a:gdLst>
              <a:gd name="T0" fmla="*/ 2147483646 w 102"/>
              <a:gd name="T1" fmla="*/ 2147483646 h 114"/>
              <a:gd name="T2" fmla="*/ 2147483646 w 102"/>
              <a:gd name="T3" fmla="*/ 2147483646 h 114"/>
              <a:gd name="T4" fmla="*/ 2147483646 w 102"/>
              <a:gd name="T5" fmla="*/ 0 h 114"/>
              <a:gd name="T6" fmla="*/ 2147483646 w 102"/>
              <a:gd name="T7" fmla="*/ 2147483646 h 114"/>
              <a:gd name="T8" fmla="*/ 0 w 102"/>
              <a:gd name="T9" fmla="*/ 2147483646 h 114"/>
              <a:gd name="T10" fmla="*/ 0 w 102"/>
              <a:gd name="T11" fmla="*/ 2147483646 h 114"/>
              <a:gd name="T12" fmla="*/ 2147483646 w 102"/>
              <a:gd name="T13" fmla="*/ 2147483646 h 114"/>
              <a:gd name="T14" fmla="*/ 2147483646 w 102"/>
              <a:gd name="T15" fmla="*/ 2147483646 h 114"/>
              <a:gd name="T16" fmla="*/ 2147483646 w 102"/>
              <a:gd name="T17" fmla="*/ 2147483646 h 114"/>
              <a:gd name="T18" fmla="*/ 2147483646 w 102"/>
              <a:gd name="T19" fmla="*/ 2147483646 h 114"/>
              <a:gd name="T20" fmla="*/ 2147483646 w 102"/>
              <a:gd name="T21" fmla="*/ 2147483646 h 114"/>
              <a:gd name="T22" fmla="*/ 2147483646 w 102"/>
              <a:gd name="T23" fmla="*/ 2147483646 h 114"/>
              <a:gd name="T24" fmla="*/ 2147483646 w 102"/>
              <a:gd name="T25" fmla="*/ 2147483646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8" name="Freeform 420"/>
          <p:cNvSpPr>
            <a:spLocks/>
          </p:cNvSpPr>
          <p:nvPr userDrawn="1"/>
        </p:nvSpPr>
        <p:spPr bwMode="auto">
          <a:xfrm>
            <a:off x="3053134" y="4630119"/>
            <a:ext cx="427567" cy="392112"/>
          </a:xfrm>
          <a:custGeom>
            <a:avLst/>
            <a:gdLst>
              <a:gd name="T0" fmla="*/ 2147483646 w 240"/>
              <a:gd name="T1" fmla="*/ 2147483646 h 337"/>
              <a:gd name="T2" fmla="*/ 2147483646 w 240"/>
              <a:gd name="T3" fmla="*/ 2147483646 h 337"/>
              <a:gd name="T4" fmla="*/ 2147483646 w 240"/>
              <a:gd name="T5" fmla="*/ 2147483646 h 337"/>
              <a:gd name="T6" fmla="*/ 2147483646 w 240"/>
              <a:gd name="T7" fmla="*/ 2147483646 h 337"/>
              <a:gd name="T8" fmla="*/ 2147483646 w 240"/>
              <a:gd name="T9" fmla="*/ 2147483646 h 337"/>
              <a:gd name="T10" fmla="*/ 2147483646 w 240"/>
              <a:gd name="T11" fmla="*/ 2147483646 h 337"/>
              <a:gd name="T12" fmla="*/ 2147483646 w 240"/>
              <a:gd name="T13" fmla="*/ 2147483646 h 337"/>
              <a:gd name="T14" fmla="*/ 2147483646 w 240"/>
              <a:gd name="T15" fmla="*/ 2147483646 h 337"/>
              <a:gd name="T16" fmla="*/ 2147483646 w 240"/>
              <a:gd name="T17" fmla="*/ 2147483646 h 337"/>
              <a:gd name="T18" fmla="*/ 2147483646 w 240"/>
              <a:gd name="T19" fmla="*/ 2147483646 h 337"/>
              <a:gd name="T20" fmla="*/ 2147483646 w 240"/>
              <a:gd name="T21" fmla="*/ 2147483646 h 337"/>
              <a:gd name="T22" fmla="*/ 2147483646 w 240"/>
              <a:gd name="T23" fmla="*/ 2147483646 h 337"/>
              <a:gd name="T24" fmla="*/ 2147483646 w 240"/>
              <a:gd name="T25" fmla="*/ 2147483646 h 337"/>
              <a:gd name="T26" fmla="*/ 2147483646 w 240"/>
              <a:gd name="T27" fmla="*/ 0 h 337"/>
              <a:gd name="T28" fmla="*/ 2147483646 w 240"/>
              <a:gd name="T29" fmla="*/ 0 h 337"/>
              <a:gd name="T30" fmla="*/ 2147483646 w 240"/>
              <a:gd name="T31" fmla="*/ 2147483646 h 337"/>
              <a:gd name="T32" fmla="*/ 2147483646 w 240"/>
              <a:gd name="T33" fmla="*/ 2147483646 h 337"/>
              <a:gd name="T34" fmla="*/ 2147483646 w 240"/>
              <a:gd name="T35" fmla="*/ 2147483646 h 337"/>
              <a:gd name="T36" fmla="*/ 2147483646 w 240"/>
              <a:gd name="T37" fmla="*/ 2147483646 h 337"/>
              <a:gd name="T38" fmla="*/ 2147483646 w 240"/>
              <a:gd name="T39" fmla="*/ 2147483646 h 337"/>
              <a:gd name="T40" fmla="*/ 2147483646 w 240"/>
              <a:gd name="T41" fmla="*/ 2147483646 h 337"/>
              <a:gd name="T42" fmla="*/ 0 w 240"/>
              <a:gd name="T43" fmla="*/ 2147483646 h 337"/>
              <a:gd name="T44" fmla="*/ 2147483646 w 240"/>
              <a:gd name="T45" fmla="*/ 2147483646 h 337"/>
              <a:gd name="T46" fmla="*/ 2147483646 w 240"/>
              <a:gd name="T47" fmla="*/ 2147483646 h 337"/>
              <a:gd name="T48" fmla="*/ 2147483646 w 240"/>
              <a:gd name="T49" fmla="*/ 2147483646 h 337"/>
              <a:gd name="T50" fmla="*/ 2147483646 w 240"/>
              <a:gd name="T51" fmla="*/ 2147483646 h 337"/>
              <a:gd name="T52" fmla="*/ 2147483646 w 240"/>
              <a:gd name="T53" fmla="*/ 2147483646 h 337"/>
              <a:gd name="T54" fmla="*/ 2147483646 w 240"/>
              <a:gd name="T55" fmla="*/ 2147483646 h 337"/>
              <a:gd name="T56" fmla="*/ 2147483646 w 240"/>
              <a:gd name="T57" fmla="*/ 2147483646 h 337"/>
              <a:gd name="T58" fmla="*/ 2147483646 w 240"/>
              <a:gd name="T59" fmla="*/ 2147483646 h 337"/>
              <a:gd name="T60" fmla="*/ 2147483646 w 240"/>
              <a:gd name="T61" fmla="*/ 2147483646 h 337"/>
              <a:gd name="T62" fmla="*/ 2147483646 w 240"/>
              <a:gd name="T63" fmla="*/ 2147483646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9" name="Freeform 413"/>
          <p:cNvSpPr>
            <a:spLocks/>
          </p:cNvSpPr>
          <p:nvPr userDrawn="1"/>
        </p:nvSpPr>
        <p:spPr bwMode="auto">
          <a:xfrm>
            <a:off x="3326179" y="4506305"/>
            <a:ext cx="1178983" cy="911225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2147483646 h 10000"/>
              <a:gd name="T46" fmla="*/ 2147483646 w 10000"/>
              <a:gd name="T47" fmla="*/ 2147483646 h 10000"/>
              <a:gd name="T48" fmla="*/ 2147483646 w 10000"/>
              <a:gd name="T49" fmla="*/ 0 h 10000"/>
              <a:gd name="T50" fmla="*/ 2147483646 w 10000"/>
              <a:gd name="T51" fmla="*/ 2147483646 h 10000"/>
              <a:gd name="T52" fmla="*/ 2147483646 w 10000"/>
              <a:gd name="T53" fmla="*/ 2147483646 h 10000"/>
              <a:gd name="T54" fmla="*/ 2147483646 w 10000"/>
              <a:gd name="T55" fmla="*/ 2147483646 h 10000"/>
              <a:gd name="T56" fmla="*/ 2147483646 w 10000"/>
              <a:gd name="T57" fmla="*/ 2147483646 h 10000"/>
              <a:gd name="T58" fmla="*/ 2147483646 w 10000"/>
              <a:gd name="T59" fmla="*/ 2147483646 h 10000"/>
              <a:gd name="T60" fmla="*/ 2147483646 w 10000"/>
              <a:gd name="T61" fmla="*/ 2147483646 h 10000"/>
              <a:gd name="T62" fmla="*/ 0 w 10000"/>
              <a:gd name="T63" fmla="*/ 2147483646 h 10000"/>
              <a:gd name="T64" fmla="*/ 2147483646 w 10000"/>
              <a:gd name="T65" fmla="*/ 2147483646 h 10000"/>
              <a:gd name="T66" fmla="*/ 2147483646 w 10000"/>
              <a:gd name="T67" fmla="*/ 2147483646 h 10000"/>
              <a:gd name="T68" fmla="*/ 2147483646 w 10000"/>
              <a:gd name="T69" fmla="*/ 2147483646 h 10000"/>
              <a:gd name="T70" fmla="*/ 2147483646 w 10000"/>
              <a:gd name="T71" fmla="*/ 2147483646 h 10000"/>
              <a:gd name="T72" fmla="*/ 2147483646 w 10000"/>
              <a:gd name="T73" fmla="*/ 2147483646 h 10000"/>
              <a:gd name="T74" fmla="*/ 2147483646 w 10000"/>
              <a:gd name="T75" fmla="*/ 2147483646 h 10000"/>
              <a:gd name="T76" fmla="*/ 2147483646 w 10000"/>
              <a:gd name="T77" fmla="*/ 2147483646 h 10000"/>
              <a:gd name="T78" fmla="*/ 2147483646 w 10000"/>
              <a:gd name="T79" fmla="*/ 2147483646 h 10000"/>
              <a:gd name="T80" fmla="*/ 2147483646 w 10000"/>
              <a:gd name="T81" fmla="*/ 2147483646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0" name="Freeform 409"/>
          <p:cNvSpPr>
            <a:spLocks/>
          </p:cNvSpPr>
          <p:nvPr userDrawn="1"/>
        </p:nvSpPr>
        <p:spPr bwMode="auto">
          <a:xfrm>
            <a:off x="3309250" y="5107961"/>
            <a:ext cx="630767" cy="947739"/>
          </a:xfrm>
          <a:custGeom>
            <a:avLst/>
            <a:gdLst>
              <a:gd name="T0" fmla="*/ 2147483646 w 10000"/>
              <a:gd name="T1" fmla="*/ 2147483646 h 10001"/>
              <a:gd name="T2" fmla="*/ 2147483646 w 10000"/>
              <a:gd name="T3" fmla="*/ 2147483646 h 10001"/>
              <a:gd name="T4" fmla="*/ 2147483646 w 10000"/>
              <a:gd name="T5" fmla="*/ 2147483646 h 10001"/>
              <a:gd name="T6" fmla="*/ 2147483646 w 10000"/>
              <a:gd name="T7" fmla="*/ 2147483646 h 10001"/>
              <a:gd name="T8" fmla="*/ 2147483646 w 10000"/>
              <a:gd name="T9" fmla="*/ 2147483646 h 10001"/>
              <a:gd name="T10" fmla="*/ 2147483646 w 10000"/>
              <a:gd name="T11" fmla="*/ 2147483646 h 10001"/>
              <a:gd name="T12" fmla="*/ 2147483646 w 10000"/>
              <a:gd name="T13" fmla="*/ 2147483646 h 10001"/>
              <a:gd name="T14" fmla="*/ 2147483646 w 10000"/>
              <a:gd name="T15" fmla="*/ 2147483646 h 10001"/>
              <a:gd name="T16" fmla="*/ 2147483646 w 10000"/>
              <a:gd name="T17" fmla="*/ 2147483646 h 10001"/>
              <a:gd name="T18" fmla="*/ 2147483646 w 10000"/>
              <a:gd name="T19" fmla="*/ 2147483646 h 10001"/>
              <a:gd name="T20" fmla="*/ 2147483646 w 10000"/>
              <a:gd name="T21" fmla="*/ 2147483646 h 10001"/>
              <a:gd name="T22" fmla="*/ 2147483646 w 10000"/>
              <a:gd name="T23" fmla="*/ 2147483646 h 10001"/>
              <a:gd name="T24" fmla="*/ 2147483646 w 10000"/>
              <a:gd name="T25" fmla="*/ 2147483646 h 10001"/>
              <a:gd name="T26" fmla="*/ 2147483646 w 10000"/>
              <a:gd name="T27" fmla="*/ 2147483646 h 10001"/>
              <a:gd name="T28" fmla="*/ 2147483646 w 10000"/>
              <a:gd name="T29" fmla="*/ 0 h 10001"/>
              <a:gd name="T30" fmla="*/ 2147483646 w 10000"/>
              <a:gd name="T31" fmla="*/ 2147483646 h 10001"/>
              <a:gd name="T32" fmla="*/ 2147483646 w 10000"/>
              <a:gd name="T33" fmla="*/ 2147483646 h 10001"/>
              <a:gd name="T34" fmla="*/ 2147483646 w 10000"/>
              <a:gd name="T35" fmla="*/ 2147483646 h 10001"/>
              <a:gd name="T36" fmla="*/ 2147483646 w 10000"/>
              <a:gd name="T37" fmla="*/ 2147483646 h 10001"/>
              <a:gd name="T38" fmla="*/ 2147483646 w 10000"/>
              <a:gd name="T39" fmla="*/ 2147483646 h 10001"/>
              <a:gd name="T40" fmla="*/ 2147483646 w 10000"/>
              <a:gd name="T41" fmla="*/ 2147483646 h 10001"/>
              <a:gd name="T42" fmla="*/ 2147483646 w 10000"/>
              <a:gd name="T43" fmla="*/ 2147483646 h 10001"/>
              <a:gd name="T44" fmla="*/ 2147483646 w 10000"/>
              <a:gd name="T45" fmla="*/ 2147483646 h 10001"/>
              <a:gd name="T46" fmla="*/ 2147483646 w 10000"/>
              <a:gd name="T47" fmla="*/ 2147483646 h 10001"/>
              <a:gd name="T48" fmla="*/ 2147483646 w 10000"/>
              <a:gd name="T49" fmla="*/ 2147483646 h 10001"/>
              <a:gd name="T50" fmla="*/ 2147483646 w 10000"/>
              <a:gd name="T51" fmla="*/ 2147483646 h 10001"/>
              <a:gd name="T52" fmla="*/ 2147483646 w 10000"/>
              <a:gd name="T53" fmla="*/ 2147483646 h 10001"/>
              <a:gd name="T54" fmla="*/ 2147483646 w 10000"/>
              <a:gd name="T55" fmla="*/ 2147483646 h 10001"/>
              <a:gd name="T56" fmla="*/ 2147483646 w 10000"/>
              <a:gd name="T57" fmla="*/ 2147483646 h 10001"/>
              <a:gd name="T58" fmla="*/ 2147483646 w 10000"/>
              <a:gd name="T59" fmla="*/ 2147483646 h 10001"/>
              <a:gd name="T60" fmla="*/ 2147483646 w 10000"/>
              <a:gd name="T61" fmla="*/ 2147483646 h 10001"/>
              <a:gd name="T62" fmla="*/ 2147483646 w 10000"/>
              <a:gd name="T63" fmla="*/ 2147483646 h 10001"/>
              <a:gd name="T64" fmla="*/ 2147483646 w 10000"/>
              <a:gd name="T65" fmla="*/ 2147483646 h 10001"/>
              <a:gd name="T66" fmla="*/ 0 w 10000"/>
              <a:gd name="T67" fmla="*/ 2147483646 h 10001"/>
              <a:gd name="T68" fmla="*/ 2147483646 w 10000"/>
              <a:gd name="T69" fmla="*/ 2147483646 h 10001"/>
              <a:gd name="T70" fmla="*/ 2147483646 w 10000"/>
              <a:gd name="T71" fmla="*/ 2147483646 h 10001"/>
              <a:gd name="T72" fmla="*/ 2147483646 w 10000"/>
              <a:gd name="T73" fmla="*/ 2147483646 h 10001"/>
              <a:gd name="T74" fmla="*/ 2147483646 w 10000"/>
              <a:gd name="T75" fmla="*/ 2147483646 h 10001"/>
              <a:gd name="T76" fmla="*/ 2147483646 w 10000"/>
              <a:gd name="T77" fmla="*/ 2147483646 h 10001"/>
              <a:gd name="T78" fmla="*/ 2147483646 w 10000"/>
              <a:gd name="T79" fmla="*/ 2147483646 h 10001"/>
              <a:gd name="T80" fmla="*/ 2147483646 w 10000"/>
              <a:gd name="T81" fmla="*/ 2147483646 h 10001"/>
              <a:gd name="T82" fmla="*/ 2147483646 w 10000"/>
              <a:gd name="T83" fmla="*/ 2147483646 h 10001"/>
              <a:gd name="T84" fmla="*/ 2147483646 w 10000"/>
              <a:gd name="T85" fmla="*/ 2147483646 h 10001"/>
              <a:gd name="T86" fmla="*/ 2147483646 w 10000"/>
              <a:gd name="T87" fmla="*/ 2147483646 h 10001"/>
              <a:gd name="T88" fmla="*/ 2147483646 w 10000"/>
              <a:gd name="T89" fmla="*/ 2147483646 h 10001"/>
              <a:gd name="T90" fmla="*/ 2147483646 w 10000"/>
              <a:gd name="T91" fmla="*/ 2147483646 h 10001"/>
              <a:gd name="T92" fmla="*/ 2147483646 w 10000"/>
              <a:gd name="T93" fmla="*/ 2147483646 h 10001"/>
              <a:gd name="T94" fmla="*/ 2147483646 w 10000"/>
              <a:gd name="T95" fmla="*/ 2147483646 h 10001"/>
              <a:gd name="T96" fmla="*/ 2147483646 w 10000"/>
              <a:gd name="T97" fmla="*/ 2147483646 h 10001"/>
              <a:gd name="T98" fmla="*/ 2147483646 w 10000"/>
              <a:gd name="T99" fmla="*/ 2147483646 h 10001"/>
              <a:gd name="T100" fmla="*/ 2147483646 w 10000"/>
              <a:gd name="T101" fmla="*/ 2147483646 h 10001"/>
              <a:gd name="T102" fmla="*/ 2147483646 w 10000"/>
              <a:gd name="T103" fmla="*/ 2147483646 h 10001"/>
              <a:gd name="T104" fmla="*/ 2147483646 w 10000"/>
              <a:gd name="T105" fmla="*/ 2147483646 h 10001"/>
              <a:gd name="T106" fmla="*/ 2147483646 w 10000"/>
              <a:gd name="T107" fmla="*/ 2147483646 h 10001"/>
              <a:gd name="T108" fmla="*/ 2147483646 w 10000"/>
              <a:gd name="T109" fmla="*/ 2147483646 h 10001"/>
              <a:gd name="T110" fmla="*/ 2147483646 w 10000"/>
              <a:gd name="T111" fmla="*/ 2147483646 h 10001"/>
              <a:gd name="T112" fmla="*/ 2147483646 w 10000"/>
              <a:gd name="T113" fmla="*/ 2147483646 h 10001"/>
              <a:gd name="T114" fmla="*/ 2147483646 w 10000"/>
              <a:gd name="T115" fmla="*/ 2147483646 h 10001"/>
              <a:gd name="T116" fmla="*/ 2147483646 w 10000"/>
              <a:gd name="T117" fmla="*/ 2147483646 h 10001"/>
              <a:gd name="T118" fmla="*/ 2147483646 w 10000"/>
              <a:gd name="T119" fmla="*/ 2147483646 h 10001"/>
              <a:gd name="T120" fmla="*/ 2147483646 w 10000"/>
              <a:gd name="T121" fmla="*/ 2147483646 h 10001"/>
              <a:gd name="T122" fmla="*/ 2147483646 w 10000"/>
              <a:gd name="T123" fmla="*/ 2147483646 h 10001"/>
              <a:gd name="T124" fmla="*/ 2147483646 w 10000"/>
              <a:gd name="T125" fmla="*/ 2147483646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1" name="Freeform 444"/>
          <p:cNvSpPr>
            <a:spLocks/>
          </p:cNvSpPr>
          <p:nvPr userDrawn="1"/>
        </p:nvSpPr>
        <p:spPr bwMode="auto">
          <a:xfrm>
            <a:off x="3224582" y="5007943"/>
            <a:ext cx="323849" cy="1179512"/>
          </a:xfrm>
          <a:custGeom>
            <a:avLst/>
            <a:gdLst>
              <a:gd name="T0" fmla="*/ 2147483646 w 14463"/>
              <a:gd name="T1" fmla="*/ 2147483646 h 11339"/>
              <a:gd name="T2" fmla="*/ 2147483646 w 14463"/>
              <a:gd name="T3" fmla="*/ 0 h 11339"/>
              <a:gd name="T4" fmla="*/ 2147483646 w 14463"/>
              <a:gd name="T5" fmla="*/ 2147483646 h 11339"/>
              <a:gd name="T6" fmla="*/ 2147483646 w 14463"/>
              <a:gd name="T7" fmla="*/ 2147483646 h 11339"/>
              <a:gd name="T8" fmla="*/ 2147483646 w 14463"/>
              <a:gd name="T9" fmla="*/ 2147483646 h 11339"/>
              <a:gd name="T10" fmla="*/ 2147483646 w 14463"/>
              <a:gd name="T11" fmla="*/ 2147483646 h 11339"/>
              <a:gd name="T12" fmla="*/ 2147483646 w 14463"/>
              <a:gd name="T13" fmla="*/ 2147483646 h 11339"/>
              <a:gd name="T14" fmla="*/ 2147483646 w 14463"/>
              <a:gd name="T15" fmla="*/ 2147483646 h 11339"/>
              <a:gd name="T16" fmla="*/ 2147483646 w 14463"/>
              <a:gd name="T17" fmla="*/ 2147483646 h 11339"/>
              <a:gd name="T18" fmla="*/ 2147483646 w 14463"/>
              <a:gd name="T19" fmla="*/ 2147483646 h 11339"/>
              <a:gd name="T20" fmla="*/ 2147483646 w 14463"/>
              <a:gd name="T21" fmla="*/ 2147483646 h 11339"/>
              <a:gd name="T22" fmla="*/ 2147483646 w 14463"/>
              <a:gd name="T23" fmla="*/ 2147483646 h 11339"/>
              <a:gd name="T24" fmla="*/ 2147483646 w 14463"/>
              <a:gd name="T25" fmla="*/ 2147483646 h 11339"/>
              <a:gd name="T26" fmla="*/ 2147483646 w 14463"/>
              <a:gd name="T27" fmla="*/ 2147483646 h 11339"/>
              <a:gd name="T28" fmla="*/ 2147483646 w 14463"/>
              <a:gd name="T29" fmla="*/ 2147483646 h 11339"/>
              <a:gd name="T30" fmla="*/ 2147483646 w 14463"/>
              <a:gd name="T31" fmla="*/ 2147483646 h 11339"/>
              <a:gd name="T32" fmla="*/ 2147483646 w 14463"/>
              <a:gd name="T33" fmla="*/ 2147483646 h 11339"/>
              <a:gd name="T34" fmla="*/ 2147483646 w 14463"/>
              <a:gd name="T35" fmla="*/ 2147483646 h 11339"/>
              <a:gd name="T36" fmla="*/ 2147483646 w 14463"/>
              <a:gd name="T37" fmla="*/ 2147483646 h 11339"/>
              <a:gd name="T38" fmla="*/ 2147483646 w 14463"/>
              <a:gd name="T39" fmla="*/ 2147483646 h 11339"/>
              <a:gd name="T40" fmla="*/ 2147483646 w 14463"/>
              <a:gd name="T41" fmla="*/ 2147483646 h 11339"/>
              <a:gd name="T42" fmla="*/ 2147483646 w 14463"/>
              <a:gd name="T43" fmla="*/ 2147483646 h 11339"/>
              <a:gd name="T44" fmla="*/ 2147483646 w 14463"/>
              <a:gd name="T45" fmla="*/ 2147483646 h 11339"/>
              <a:gd name="T46" fmla="*/ 2147483646 w 14463"/>
              <a:gd name="T47" fmla="*/ 2147483646 h 11339"/>
              <a:gd name="T48" fmla="*/ 2147483646 w 14463"/>
              <a:gd name="T49" fmla="*/ 2147483646 h 11339"/>
              <a:gd name="T50" fmla="*/ 2147483646 w 14463"/>
              <a:gd name="T51" fmla="*/ 2147483646 h 11339"/>
              <a:gd name="T52" fmla="*/ 2147483646 w 14463"/>
              <a:gd name="T53" fmla="*/ 2147483646 h 11339"/>
              <a:gd name="T54" fmla="*/ 2147483646 w 14463"/>
              <a:gd name="T55" fmla="*/ 2147483646 h 11339"/>
              <a:gd name="T56" fmla="*/ 2147483646 w 14463"/>
              <a:gd name="T57" fmla="*/ 2147483646 h 11339"/>
              <a:gd name="T58" fmla="*/ 2147483646 w 14463"/>
              <a:gd name="T59" fmla="*/ 2147483646 h 11339"/>
              <a:gd name="T60" fmla="*/ 2147483646 w 14463"/>
              <a:gd name="T61" fmla="*/ 2147483646 h 11339"/>
              <a:gd name="T62" fmla="*/ 2147483646 w 14463"/>
              <a:gd name="T63" fmla="*/ 2147483646 h 11339"/>
              <a:gd name="T64" fmla="*/ 0 w 14463"/>
              <a:gd name="T65" fmla="*/ 2147483646 h 11339"/>
              <a:gd name="T66" fmla="*/ 2147483646 w 14463"/>
              <a:gd name="T67" fmla="*/ 2147483646 h 11339"/>
              <a:gd name="T68" fmla="*/ 2147483646 w 14463"/>
              <a:gd name="T69" fmla="*/ 2147483646 h 11339"/>
              <a:gd name="T70" fmla="*/ 2147483646 w 14463"/>
              <a:gd name="T71" fmla="*/ 2147483646 h 11339"/>
              <a:gd name="T72" fmla="*/ 2147483646 w 14463"/>
              <a:gd name="T73" fmla="*/ 2147483646 h 11339"/>
              <a:gd name="T74" fmla="*/ 2147483646 w 14463"/>
              <a:gd name="T75" fmla="*/ 2147483646 h 11339"/>
              <a:gd name="T76" fmla="*/ 2147483646 w 14463"/>
              <a:gd name="T77" fmla="*/ 2147483646 h 11339"/>
              <a:gd name="T78" fmla="*/ 2147483646 w 14463"/>
              <a:gd name="T79" fmla="*/ 2147483646 h 11339"/>
              <a:gd name="T80" fmla="*/ 2147483646 w 14463"/>
              <a:gd name="T81" fmla="*/ 2147483646 h 11339"/>
              <a:gd name="T82" fmla="*/ 2147483646 w 14463"/>
              <a:gd name="T83" fmla="*/ 2147483646 h 11339"/>
              <a:gd name="T84" fmla="*/ 2147483646 w 14463"/>
              <a:gd name="T85" fmla="*/ 2147483646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2" name="Freeform 410"/>
          <p:cNvSpPr>
            <a:spLocks/>
          </p:cNvSpPr>
          <p:nvPr userDrawn="1"/>
        </p:nvSpPr>
        <p:spPr bwMode="auto">
          <a:xfrm>
            <a:off x="3652147" y="5060336"/>
            <a:ext cx="266700" cy="187325"/>
          </a:xfrm>
          <a:custGeom>
            <a:avLst/>
            <a:gdLst>
              <a:gd name="T0" fmla="*/ 2147483646 w 168"/>
              <a:gd name="T1" fmla="*/ 0 h 156"/>
              <a:gd name="T2" fmla="*/ 0 w 168"/>
              <a:gd name="T3" fmla="*/ 2147483646 h 156"/>
              <a:gd name="T4" fmla="*/ 0 w 168"/>
              <a:gd name="T5" fmla="*/ 2147483646 h 156"/>
              <a:gd name="T6" fmla="*/ 2147483646 w 168"/>
              <a:gd name="T7" fmla="*/ 2147483646 h 156"/>
              <a:gd name="T8" fmla="*/ 2147483646 w 168"/>
              <a:gd name="T9" fmla="*/ 2147483646 h 156"/>
              <a:gd name="T10" fmla="*/ 2147483646 w 168"/>
              <a:gd name="T11" fmla="*/ 2147483646 h 156"/>
              <a:gd name="T12" fmla="*/ 2147483646 w 168"/>
              <a:gd name="T13" fmla="*/ 2147483646 h 156"/>
              <a:gd name="T14" fmla="*/ 2147483646 w 168"/>
              <a:gd name="T15" fmla="*/ 2147483646 h 156"/>
              <a:gd name="T16" fmla="*/ 2147483646 w 168"/>
              <a:gd name="T17" fmla="*/ 2147483646 h 156"/>
              <a:gd name="T18" fmla="*/ 2147483646 w 168"/>
              <a:gd name="T19" fmla="*/ 2147483646 h 156"/>
              <a:gd name="T20" fmla="*/ 2147483646 w 168"/>
              <a:gd name="T21" fmla="*/ 2147483646 h 156"/>
              <a:gd name="T22" fmla="*/ 2147483646 w 168"/>
              <a:gd name="T23" fmla="*/ 2147483646 h 156"/>
              <a:gd name="T24" fmla="*/ 2147483646 w 168"/>
              <a:gd name="T25" fmla="*/ 2147483646 h 156"/>
              <a:gd name="T26" fmla="*/ 2147483646 w 168"/>
              <a:gd name="T27" fmla="*/ 2147483646 h 156"/>
              <a:gd name="T28" fmla="*/ 2147483646 w 168"/>
              <a:gd name="T29" fmla="*/ 2147483646 h 156"/>
              <a:gd name="T30" fmla="*/ 2147483646 w 168"/>
              <a:gd name="T31" fmla="*/ 2147483646 h 156"/>
              <a:gd name="T32" fmla="*/ 2147483646 w 168"/>
              <a:gd name="T33" fmla="*/ 2147483646 h 156"/>
              <a:gd name="T34" fmla="*/ 2147483646 w 168"/>
              <a:gd name="T35" fmla="*/ 2147483646 h 156"/>
              <a:gd name="T36" fmla="*/ 2147483646 w 168"/>
              <a:gd name="T37" fmla="*/ 0 h 156"/>
              <a:gd name="T38" fmla="*/ 2147483646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3" name="Freeform 412"/>
          <p:cNvSpPr>
            <a:spLocks/>
          </p:cNvSpPr>
          <p:nvPr userDrawn="1"/>
        </p:nvSpPr>
        <p:spPr bwMode="auto">
          <a:xfrm>
            <a:off x="3446816" y="4852378"/>
            <a:ext cx="355600" cy="287337"/>
          </a:xfrm>
          <a:custGeom>
            <a:avLst/>
            <a:gdLst>
              <a:gd name="T0" fmla="*/ 2147483646 w 10141"/>
              <a:gd name="T1" fmla="*/ 2147483646 h 10000"/>
              <a:gd name="T2" fmla="*/ 2147483646 w 10141"/>
              <a:gd name="T3" fmla="*/ 2147483646 h 10000"/>
              <a:gd name="T4" fmla="*/ 2147483646 w 10141"/>
              <a:gd name="T5" fmla="*/ 2147483646 h 10000"/>
              <a:gd name="T6" fmla="*/ 2147483646 w 10141"/>
              <a:gd name="T7" fmla="*/ 2147483646 h 10000"/>
              <a:gd name="T8" fmla="*/ 2147483646 w 10141"/>
              <a:gd name="T9" fmla="*/ 2147483646 h 10000"/>
              <a:gd name="T10" fmla="*/ 2147483646 w 10141"/>
              <a:gd name="T11" fmla="*/ 2147483646 h 10000"/>
              <a:gd name="T12" fmla="*/ 2147483646 w 10141"/>
              <a:gd name="T13" fmla="*/ 2147483646 h 10000"/>
              <a:gd name="T14" fmla="*/ 2147483646 w 10141"/>
              <a:gd name="T15" fmla="*/ 2147483646 h 10000"/>
              <a:gd name="T16" fmla="*/ 2147483646 w 10141"/>
              <a:gd name="T17" fmla="*/ 2147483646 h 10000"/>
              <a:gd name="T18" fmla="*/ 2147483646 w 10141"/>
              <a:gd name="T19" fmla="*/ 2147483646 h 10000"/>
              <a:gd name="T20" fmla="*/ 2147483646 w 10141"/>
              <a:gd name="T21" fmla="*/ 2147483646 h 10000"/>
              <a:gd name="T22" fmla="*/ 2147483646 w 10141"/>
              <a:gd name="T23" fmla="*/ 2147483646 h 10000"/>
              <a:gd name="T24" fmla="*/ 2147483646 w 10141"/>
              <a:gd name="T25" fmla="*/ 2147483646 h 10000"/>
              <a:gd name="T26" fmla="*/ 2147483646 w 10141"/>
              <a:gd name="T27" fmla="*/ 0 h 10000"/>
              <a:gd name="T28" fmla="*/ 2147483646 w 10141"/>
              <a:gd name="T29" fmla="*/ 2147483646 h 10000"/>
              <a:gd name="T30" fmla="*/ 2147483646 w 10141"/>
              <a:gd name="T31" fmla="*/ 2147483646 h 10000"/>
              <a:gd name="T32" fmla="*/ 2147483646 w 10141"/>
              <a:gd name="T33" fmla="*/ 2147483646 h 10000"/>
              <a:gd name="T34" fmla="*/ 2147483646 w 10141"/>
              <a:gd name="T35" fmla="*/ 2147483646 h 10000"/>
              <a:gd name="T36" fmla="*/ 2147483646 w 10141"/>
              <a:gd name="T37" fmla="*/ 2147483646 h 10000"/>
              <a:gd name="T38" fmla="*/ 2147483646 w 10141"/>
              <a:gd name="T39" fmla="*/ 2147483646 h 10000"/>
              <a:gd name="T40" fmla="*/ 2147483646 w 10141"/>
              <a:gd name="T41" fmla="*/ 2147483646 h 10000"/>
              <a:gd name="T42" fmla="*/ 2147483646 w 10141"/>
              <a:gd name="T43" fmla="*/ 2147483646 h 10000"/>
              <a:gd name="T44" fmla="*/ 2147483646 w 10141"/>
              <a:gd name="T45" fmla="*/ 2147483646 h 10000"/>
              <a:gd name="T46" fmla="*/ 2147483646 w 10141"/>
              <a:gd name="T47" fmla="*/ 2147483646 h 10000"/>
              <a:gd name="T48" fmla="*/ 2147483646 w 10141"/>
              <a:gd name="T49" fmla="*/ 2147483646 h 10000"/>
              <a:gd name="T50" fmla="*/ 2147483646 w 10141"/>
              <a:gd name="T51" fmla="*/ 2147483646 h 10000"/>
              <a:gd name="T52" fmla="*/ 2147483646 w 10141"/>
              <a:gd name="T53" fmla="*/ 2147483646 h 10000"/>
              <a:gd name="T54" fmla="*/ 2147483646 w 10141"/>
              <a:gd name="T55" fmla="*/ 2147483646 h 10000"/>
              <a:gd name="T56" fmla="*/ 2147483646 w 10141"/>
              <a:gd name="T57" fmla="*/ 2147483646 h 10000"/>
              <a:gd name="T58" fmla="*/ 2147483646 w 10141"/>
              <a:gd name="T59" fmla="*/ 2147483646 h 10000"/>
              <a:gd name="T60" fmla="*/ 2147483646 w 10141"/>
              <a:gd name="T61" fmla="*/ 2147483646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4" name="Freeform 405"/>
          <p:cNvSpPr>
            <a:spLocks/>
          </p:cNvSpPr>
          <p:nvPr userDrawn="1"/>
        </p:nvSpPr>
        <p:spPr bwMode="auto">
          <a:xfrm>
            <a:off x="3266900" y="4584083"/>
            <a:ext cx="260349" cy="139700"/>
          </a:xfrm>
          <a:custGeom>
            <a:avLst/>
            <a:gdLst>
              <a:gd name="T0" fmla="*/ 0 w 10000"/>
              <a:gd name="T1" fmla="*/ 2147483646 h 10000"/>
              <a:gd name="T2" fmla="*/ 0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5" name="Freeform 407"/>
          <p:cNvSpPr>
            <a:spLocks/>
          </p:cNvSpPr>
          <p:nvPr userDrawn="1"/>
        </p:nvSpPr>
        <p:spPr bwMode="auto">
          <a:xfrm>
            <a:off x="3696598" y="4417397"/>
            <a:ext cx="156633" cy="179387"/>
          </a:xfrm>
          <a:custGeom>
            <a:avLst/>
            <a:gdLst>
              <a:gd name="T0" fmla="*/ 2147483646 w 90"/>
              <a:gd name="T1" fmla="*/ 2147483646 h 138"/>
              <a:gd name="T2" fmla="*/ 2147483646 w 90"/>
              <a:gd name="T3" fmla="*/ 2147483646 h 138"/>
              <a:gd name="T4" fmla="*/ 2147483646 w 90"/>
              <a:gd name="T5" fmla="*/ 2147483646 h 138"/>
              <a:gd name="T6" fmla="*/ 2147483646 w 90"/>
              <a:gd name="T7" fmla="*/ 2147483646 h 138"/>
              <a:gd name="T8" fmla="*/ 2147483646 w 90"/>
              <a:gd name="T9" fmla="*/ 2147483646 h 138"/>
              <a:gd name="T10" fmla="*/ 2147483646 w 90"/>
              <a:gd name="T11" fmla="*/ 2147483646 h 138"/>
              <a:gd name="T12" fmla="*/ 2147483646 w 90"/>
              <a:gd name="T13" fmla="*/ 2147483646 h 138"/>
              <a:gd name="T14" fmla="*/ 2147483646 w 90"/>
              <a:gd name="T15" fmla="*/ 0 h 138"/>
              <a:gd name="T16" fmla="*/ 2147483646 w 90"/>
              <a:gd name="T17" fmla="*/ 2147483646 h 138"/>
              <a:gd name="T18" fmla="*/ 0 w 90"/>
              <a:gd name="T19" fmla="*/ 2147483646 h 138"/>
              <a:gd name="T20" fmla="*/ 2147483646 w 90"/>
              <a:gd name="T21" fmla="*/ 2147483646 h 138"/>
              <a:gd name="T22" fmla="*/ 2147483646 w 90"/>
              <a:gd name="T23" fmla="*/ 2147483646 h 138"/>
              <a:gd name="T24" fmla="*/ 2147483646 w 90"/>
              <a:gd name="T25" fmla="*/ 2147483646 h 138"/>
              <a:gd name="T26" fmla="*/ 2147483646 w 90"/>
              <a:gd name="T27" fmla="*/ 2147483646 h 138"/>
              <a:gd name="T28" fmla="*/ 2147483646 w 90"/>
              <a:gd name="T29" fmla="*/ 2147483646 h 138"/>
              <a:gd name="T30" fmla="*/ 2147483646 w 90"/>
              <a:gd name="T31" fmla="*/ 2147483646 h 138"/>
              <a:gd name="T32" fmla="*/ 2147483646 w 90"/>
              <a:gd name="T33" fmla="*/ 2147483646 h 138"/>
              <a:gd name="T34" fmla="*/ 2147483646 w 90"/>
              <a:gd name="T35" fmla="*/ 214748364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6" name="Freeform 408"/>
          <p:cNvSpPr>
            <a:spLocks/>
          </p:cNvSpPr>
          <p:nvPr userDrawn="1"/>
        </p:nvSpPr>
        <p:spPr bwMode="auto">
          <a:xfrm>
            <a:off x="3940000" y="4480903"/>
            <a:ext cx="101600" cy="93663"/>
          </a:xfrm>
          <a:custGeom>
            <a:avLst/>
            <a:gdLst>
              <a:gd name="T0" fmla="*/ 2147483646 w 60"/>
              <a:gd name="T1" fmla="*/ 2147483646 h 72"/>
              <a:gd name="T2" fmla="*/ 2147483646 w 60"/>
              <a:gd name="T3" fmla="*/ 2147483646 h 72"/>
              <a:gd name="T4" fmla="*/ 2147483646 w 60"/>
              <a:gd name="T5" fmla="*/ 2147483646 h 72"/>
              <a:gd name="T6" fmla="*/ 2147483646 w 60"/>
              <a:gd name="T7" fmla="*/ 2147483646 h 72"/>
              <a:gd name="T8" fmla="*/ 2147483646 w 60"/>
              <a:gd name="T9" fmla="*/ 2147483646 h 72"/>
              <a:gd name="T10" fmla="*/ 2147483646 w 60"/>
              <a:gd name="T11" fmla="*/ 0 h 72"/>
              <a:gd name="T12" fmla="*/ 2147483646 w 60"/>
              <a:gd name="T13" fmla="*/ 0 h 72"/>
              <a:gd name="T14" fmla="*/ 0 w 60"/>
              <a:gd name="T15" fmla="*/ 2147483646 h 72"/>
              <a:gd name="T16" fmla="*/ 2147483646 w 60"/>
              <a:gd name="T17" fmla="*/ 2147483646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7" name="Freeform 417"/>
          <p:cNvSpPr>
            <a:spLocks/>
          </p:cNvSpPr>
          <p:nvPr userDrawn="1"/>
        </p:nvSpPr>
        <p:spPr bwMode="auto">
          <a:xfrm>
            <a:off x="3815116" y="4477729"/>
            <a:ext cx="129117" cy="109537"/>
          </a:xfrm>
          <a:custGeom>
            <a:avLst/>
            <a:gdLst>
              <a:gd name="T0" fmla="*/ 2147483646 w 72"/>
              <a:gd name="T1" fmla="*/ 2147483646 h 84"/>
              <a:gd name="T2" fmla="*/ 2147483646 w 72"/>
              <a:gd name="T3" fmla="*/ 2147483646 h 84"/>
              <a:gd name="T4" fmla="*/ 2147483646 w 72"/>
              <a:gd name="T5" fmla="*/ 2147483646 h 84"/>
              <a:gd name="T6" fmla="*/ 2147483646 w 72"/>
              <a:gd name="T7" fmla="*/ 2147483646 h 84"/>
              <a:gd name="T8" fmla="*/ 2147483646 w 72"/>
              <a:gd name="T9" fmla="*/ 2147483646 h 84"/>
              <a:gd name="T10" fmla="*/ 2147483646 w 72"/>
              <a:gd name="T11" fmla="*/ 0 h 84"/>
              <a:gd name="T12" fmla="*/ 2147483646 w 72"/>
              <a:gd name="T13" fmla="*/ 2147483646 h 84"/>
              <a:gd name="T14" fmla="*/ 0 w 72"/>
              <a:gd name="T15" fmla="*/ 2147483646 h 84"/>
              <a:gd name="T16" fmla="*/ 2147483646 w 72"/>
              <a:gd name="T17" fmla="*/ 2147483646 h 84"/>
              <a:gd name="T18" fmla="*/ 2147483646 w 72"/>
              <a:gd name="T19" fmla="*/ 2147483646 h 84"/>
              <a:gd name="T20" fmla="*/ 2147483646 w 72"/>
              <a:gd name="T21" fmla="*/ 2147483646 h 84"/>
              <a:gd name="T22" fmla="*/ 2147483646 w 72"/>
              <a:gd name="T23" fmla="*/ 2147483646 h 84"/>
              <a:gd name="T24" fmla="*/ 2147483646 w 72"/>
              <a:gd name="T25" fmla="*/ 2147483646 h 84"/>
              <a:gd name="T26" fmla="*/ 2147483646 w 72"/>
              <a:gd name="T27" fmla="*/ 2147483646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8" name="Freeform 418"/>
          <p:cNvSpPr>
            <a:spLocks/>
          </p:cNvSpPr>
          <p:nvPr userDrawn="1"/>
        </p:nvSpPr>
        <p:spPr bwMode="auto">
          <a:xfrm>
            <a:off x="3330407" y="4333255"/>
            <a:ext cx="444500" cy="280988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2147483646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2147483646 w 43"/>
              <a:gd name="T13" fmla="*/ 2147483646 h 36"/>
              <a:gd name="T14" fmla="*/ 2147483646 w 43"/>
              <a:gd name="T15" fmla="*/ 2147483646 h 36"/>
              <a:gd name="T16" fmla="*/ 2147483646 w 43"/>
              <a:gd name="T17" fmla="*/ 2147483646 h 36"/>
              <a:gd name="T18" fmla="*/ 2147483646 w 43"/>
              <a:gd name="T19" fmla="*/ 2147483646 h 36"/>
              <a:gd name="T20" fmla="*/ 2147483646 w 43"/>
              <a:gd name="T21" fmla="*/ 2147483646 h 36"/>
              <a:gd name="T22" fmla="*/ 2147483646 w 43"/>
              <a:gd name="T23" fmla="*/ 2147483646 h 36"/>
              <a:gd name="T24" fmla="*/ 2147483646 w 43"/>
              <a:gd name="T25" fmla="*/ 2147483646 h 36"/>
              <a:gd name="T26" fmla="*/ 2147483646 w 43"/>
              <a:gd name="T27" fmla="*/ 0 h 36"/>
              <a:gd name="T28" fmla="*/ 2147483646 w 43"/>
              <a:gd name="T29" fmla="*/ 2147483646 h 36"/>
              <a:gd name="T30" fmla="*/ 0 w 43"/>
              <a:gd name="T31" fmla="*/ 2147483646 h 36"/>
              <a:gd name="T32" fmla="*/ 2147483646 w 43"/>
              <a:gd name="T33" fmla="*/ 2147483646 h 36"/>
              <a:gd name="T34" fmla="*/ 2147483646 w 43"/>
              <a:gd name="T35" fmla="*/ 2147483646 h 36"/>
              <a:gd name="T36" fmla="*/ 2147483646 w 43"/>
              <a:gd name="T37" fmla="*/ 2147483646 h 36"/>
              <a:gd name="T38" fmla="*/ 2147483646 w 43"/>
              <a:gd name="T39" fmla="*/ 2147483646 h 36"/>
              <a:gd name="T40" fmla="*/ 2147483646 w 43"/>
              <a:gd name="T41" fmla="*/ 2147483646 h 36"/>
              <a:gd name="T42" fmla="*/ 2147483646 w 43"/>
              <a:gd name="T43" fmla="*/ 2147483646 h 36"/>
              <a:gd name="T44" fmla="*/ 2147483646 w 43"/>
              <a:gd name="T45" fmla="*/ 2147483646 h 36"/>
              <a:gd name="T46" fmla="*/ 2147483646 w 43"/>
              <a:gd name="T47" fmla="*/ 2147483646 h 36"/>
              <a:gd name="T48" fmla="*/ 2147483646 w 43"/>
              <a:gd name="T49" fmla="*/ 2147483646 h 36"/>
              <a:gd name="T50" fmla="*/ 2147483646 w 43"/>
              <a:gd name="T51" fmla="*/ 2147483646 h 36"/>
              <a:gd name="T52" fmla="*/ 2147483646 w 43"/>
              <a:gd name="T53" fmla="*/ 2147483646 h 36"/>
              <a:gd name="T54" fmla="*/ 2147483646 w 43"/>
              <a:gd name="T55" fmla="*/ 2147483646 h 36"/>
              <a:gd name="T56" fmla="*/ 2147483646 w 43"/>
              <a:gd name="T57" fmla="*/ 2147483646 h 36"/>
              <a:gd name="T58" fmla="*/ 2147483646 w 43"/>
              <a:gd name="T59" fmla="*/ 2147483646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9" name="Freeform 421"/>
          <p:cNvSpPr>
            <a:spLocks/>
          </p:cNvSpPr>
          <p:nvPr userDrawn="1"/>
        </p:nvSpPr>
        <p:spPr bwMode="auto">
          <a:xfrm>
            <a:off x="3078516" y="4582505"/>
            <a:ext cx="179917" cy="149225"/>
          </a:xfrm>
          <a:custGeom>
            <a:avLst/>
            <a:gdLst>
              <a:gd name="T0" fmla="*/ 2147483646 w 102"/>
              <a:gd name="T1" fmla="*/ 2147483646 h 114"/>
              <a:gd name="T2" fmla="*/ 2147483646 w 102"/>
              <a:gd name="T3" fmla="*/ 2147483646 h 114"/>
              <a:gd name="T4" fmla="*/ 2147483646 w 102"/>
              <a:gd name="T5" fmla="*/ 2147483646 h 114"/>
              <a:gd name="T6" fmla="*/ 2147483646 w 102"/>
              <a:gd name="T7" fmla="*/ 2147483646 h 114"/>
              <a:gd name="T8" fmla="*/ 2147483646 w 102"/>
              <a:gd name="T9" fmla="*/ 2147483646 h 114"/>
              <a:gd name="T10" fmla="*/ 2147483646 w 102"/>
              <a:gd name="T11" fmla="*/ 2147483646 h 114"/>
              <a:gd name="T12" fmla="*/ 2147483646 w 102"/>
              <a:gd name="T13" fmla="*/ 0 h 114"/>
              <a:gd name="T14" fmla="*/ 2147483646 w 102"/>
              <a:gd name="T15" fmla="*/ 2147483646 h 114"/>
              <a:gd name="T16" fmla="*/ 0 w 102"/>
              <a:gd name="T17" fmla="*/ 2147483646 h 114"/>
              <a:gd name="T18" fmla="*/ 2147483646 w 102"/>
              <a:gd name="T19" fmla="*/ 2147483646 h 114"/>
              <a:gd name="T20" fmla="*/ 0 w 102"/>
              <a:gd name="T21" fmla="*/ 2147483646 h 114"/>
              <a:gd name="T22" fmla="*/ 2147483646 w 102"/>
              <a:gd name="T23" fmla="*/ 2147483646 h 114"/>
              <a:gd name="T24" fmla="*/ 2147483646 w 102"/>
              <a:gd name="T25" fmla="*/ 2147483646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0" name="Freeform 263"/>
          <p:cNvSpPr>
            <a:spLocks/>
          </p:cNvSpPr>
          <p:nvPr userDrawn="1"/>
        </p:nvSpPr>
        <p:spPr bwMode="auto">
          <a:xfrm>
            <a:off x="6234467" y="2921972"/>
            <a:ext cx="65616" cy="96837"/>
          </a:xfrm>
          <a:custGeom>
            <a:avLst/>
            <a:gdLst>
              <a:gd name="T0" fmla="*/ 0 w 429209"/>
              <a:gd name="T1" fmla="*/ 2 h 839755"/>
              <a:gd name="T2" fmla="*/ 0 w 429209"/>
              <a:gd name="T3" fmla="*/ 1 h 839755"/>
              <a:gd name="T4" fmla="*/ 0 w 429209"/>
              <a:gd name="T5" fmla="*/ 1 h 839755"/>
              <a:gd name="T6" fmla="*/ 0 w 429209"/>
              <a:gd name="T7" fmla="*/ 0 h 839755"/>
              <a:gd name="T8" fmla="*/ 1 w 429209"/>
              <a:gd name="T9" fmla="*/ 0 h 839755"/>
              <a:gd name="T10" fmla="*/ 1 w 429209"/>
              <a:gd name="T11" fmla="*/ 0 h 839755"/>
              <a:gd name="T12" fmla="*/ 1 w 429209"/>
              <a:gd name="T13" fmla="*/ 1 h 839755"/>
              <a:gd name="T14" fmla="*/ 1 w 429209"/>
              <a:gd name="T15" fmla="*/ 1 h 839755"/>
              <a:gd name="T16" fmla="*/ 0 w 429209"/>
              <a:gd name="T17" fmla="*/ 1 h 839755"/>
              <a:gd name="T18" fmla="*/ 0 w 429209"/>
              <a:gd name="T19" fmla="*/ 2 h 839755"/>
              <a:gd name="T20" fmla="*/ 0 w 429209"/>
              <a:gd name="T21" fmla="*/ 2 h 839755"/>
              <a:gd name="T22" fmla="*/ 0 w 429209"/>
              <a:gd name="T23" fmla="*/ 2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1" name="Freeform 295"/>
          <p:cNvSpPr>
            <a:spLocks/>
          </p:cNvSpPr>
          <p:nvPr userDrawn="1"/>
        </p:nvSpPr>
        <p:spPr bwMode="auto">
          <a:xfrm>
            <a:off x="7917216" y="3607768"/>
            <a:ext cx="584200" cy="417512"/>
          </a:xfrm>
          <a:custGeom>
            <a:avLst/>
            <a:gdLst>
              <a:gd name="T0" fmla="*/ 2147483646 w 10944"/>
              <a:gd name="T1" fmla="*/ 2147483646 h 10652"/>
              <a:gd name="T2" fmla="*/ 2147483646 w 10944"/>
              <a:gd name="T3" fmla="*/ 2147483646 h 10652"/>
              <a:gd name="T4" fmla="*/ 2147483646 w 10944"/>
              <a:gd name="T5" fmla="*/ 2147483646 h 10652"/>
              <a:gd name="T6" fmla="*/ 2147483646 w 10944"/>
              <a:gd name="T7" fmla="*/ 2147483646 h 10652"/>
              <a:gd name="T8" fmla="*/ 2147483646 w 10944"/>
              <a:gd name="T9" fmla="*/ 2147483646 h 10652"/>
              <a:gd name="T10" fmla="*/ 2147483646 w 10944"/>
              <a:gd name="T11" fmla="*/ 2147483646 h 10652"/>
              <a:gd name="T12" fmla="*/ 2147483646 w 10944"/>
              <a:gd name="T13" fmla="*/ 2147483646 h 10652"/>
              <a:gd name="T14" fmla="*/ 2147483646 w 10944"/>
              <a:gd name="T15" fmla="*/ 2147483646 h 10652"/>
              <a:gd name="T16" fmla="*/ 2147483646 w 10944"/>
              <a:gd name="T17" fmla="*/ 2147483646 h 10652"/>
              <a:gd name="T18" fmla="*/ 2147483646 w 10944"/>
              <a:gd name="T19" fmla="*/ 2147483646 h 10652"/>
              <a:gd name="T20" fmla="*/ 2147483646 w 10944"/>
              <a:gd name="T21" fmla="*/ 2147483646 h 10652"/>
              <a:gd name="T22" fmla="*/ 2147483646 w 10944"/>
              <a:gd name="T23" fmla="*/ 1997793352 h 10652"/>
              <a:gd name="T24" fmla="*/ 2147483646 w 10944"/>
              <a:gd name="T25" fmla="*/ 1101535252 h 10652"/>
              <a:gd name="T26" fmla="*/ 2147483646 w 10944"/>
              <a:gd name="T27" fmla="*/ 422176360 h 10652"/>
              <a:gd name="T28" fmla="*/ 2147483646 w 10944"/>
              <a:gd name="T29" fmla="*/ 2348995 h 10652"/>
              <a:gd name="T30" fmla="*/ 2147483646 w 10944"/>
              <a:gd name="T31" fmla="*/ 558986835 h 10652"/>
              <a:gd name="T32" fmla="*/ 2147483646 w 10944"/>
              <a:gd name="T33" fmla="*/ 620348125 h 10652"/>
              <a:gd name="T34" fmla="*/ 2147483646 w 10944"/>
              <a:gd name="T35" fmla="*/ 1351552467 h 10652"/>
              <a:gd name="T36" fmla="*/ 2147483646 w 10944"/>
              <a:gd name="T37" fmla="*/ 2147483646 h 10652"/>
              <a:gd name="T38" fmla="*/ 2147483646 w 10944"/>
              <a:gd name="T39" fmla="*/ 2147483646 h 10652"/>
              <a:gd name="T40" fmla="*/ 2147483646 w 10944"/>
              <a:gd name="T41" fmla="*/ 2147483646 h 10652"/>
              <a:gd name="T42" fmla="*/ 2147483646 w 10944"/>
              <a:gd name="T43" fmla="*/ 2147483646 h 10652"/>
              <a:gd name="T44" fmla="*/ 2147483646 w 10944"/>
              <a:gd name="T45" fmla="*/ 2147483646 h 10652"/>
              <a:gd name="T46" fmla="*/ 2147483646 w 10944"/>
              <a:gd name="T47" fmla="*/ 2147483646 h 10652"/>
              <a:gd name="T48" fmla="*/ 2147483646 w 10944"/>
              <a:gd name="T49" fmla="*/ 2147483646 h 10652"/>
              <a:gd name="T50" fmla="*/ 2147483646 w 10944"/>
              <a:gd name="T51" fmla="*/ 2147483646 h 10652"/>
              <a:gd name="T52" fmla="*/ 2147483646 w 10944"/>
              <a:gd name="T53" fmla="*/ 2147483646 h 10652"/>
              <a:gd name="T54" fmla="*/ 434246325 w 10944"/>
              <a:gd name="T55" fmla="*/ 2147483646 h 10652"/>
              <a:gd name="T56" fmla="*/ 1801221118 w 10944"/>
              <a:gd name="T57" fmla="*/ 2147483646 h 10652"/>
              <a:gd name="T58" fmla="*/ 2147483646 w 10944"/>
              <a:gd name="T59" fmla="*/ 2147483646 h 10652"/>
              <a:gd name="T60" fmla="*/ 2147483646 w 10944"/>
              <a:gd name="T61" fmla="*/ 2147483646 h 10652"/>
              <a:gd name="T62" fmla="*/ 2147483646 w 10944"/>
              <a:gd name="T63" fmla="*/ 2147483646 h 10652"/>
              <a:gd name="T64" fmla="*/ 2147483646 w 10944"/>
              <a:gd name="T65" fmla="*/ 2147483646 h 10652"/>
              <a:gd name="T66" fmla="*/ 827358637 w 10944"/>
              <a:gd name="T67" fmla="*/ 2147483646 h 10652"/>
              <a:gd name="T68" fmla="*/ 1202504557 w 10944"/>
              <a:gd name="T69" fmla="*/ 2147483646 h 10652"/>
              <a:gd name="T70" fmla="*/ 2147483646 w 10944"/>
              <a:gd name="T71" fmla="*/ 2147483646 h 10652"/>
              <a:gd name="T72" fmla="*/ 2147483646 w 10944"/>
              <a:gd name="T73" fmla="*/ 2147483646 h 10652"/>
              <a:gd name="T74" fmla="*/ 2147483646 w 10944"/>
              <a:gd name="T75" fmla="*/ 2147483646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2" name="Freeform 296"/>
          <p:cNvSpPr>
            <a:spLocks/>
          </p:cNvSpPr>
          <p:nvPr userDrawn="1"/>
        </p:nvSpPr>
        <p:spPr bwMode="auto">
          <a:xfrm>
            <a:off x="8243184" y="3612531"/>
            <a:ext cx="973667" cy="890588"/>
          </a:xfrm>
          <a:custGeom>
            <a:avLst/>
            <a:gdLst>
              <a:gd name="T0" fmla="*/ 43475790 w 10736"/>
              <a:gd name="T1" fmla="*/ 36857519 h 10000"/>
              <a:gd name="T2" fmla="*/ 44151285 w 10736"/>
              <a:gd name="T3" fmla="*/ 41259517 h 10000"/>
              <a:gd name="T4" fmla="*/ 49670740 w 10736"/>
              <a:gd name="T5" fmla="*/ 32122440 h 10000"/>
              <a:gd name="T6" fmla="*/ 49009121 w 10736"/>
              <a:gd name="T7" fmla="*/ 26808391 h 10000"/>
              <a:gd name="T8" fmla="*/ 46520040 w 10736"/>
              <a:gd name="T9" fmla="*/ 22128796 h 10000"/>
              <a:gd name="T10" fmla="*/ 41986042 w 10736"/>
              <a:gd name="T11" fmla="*/ 20145902 h 10000"/>
              <a:gd name="T12" fmla="*/ 40681305 w 10736"/>
              <a:gd name="T13" fmla="*/ 25642433 h 10000"/>
              <a:gd name="T14" fmla="*/ 39034298 w 10736"/>
              <a:gd name="T15" fmla="*/ 27434920 h 10000"/>
              <a:gd name="T16" fmla="*/ 38224602 w 10736"/>
              <a:gd name="T17" fmla="*/ 24976184 h 10000"/>
              <a:gd name="T18" fmla="*/ 33561028 w 10736"/>
              <a:gd name="T19" fmla="*/ 24999963 h 10000"/>
              <a:gd name="T20" fmla="*/ 31497609 w 10736"/>
              <a:gd name="T21" fmla="*/ 27506345 h 10000"/>
              <a:gd name="T22" fmla="*/ 28397787 w 10736"/>
              <a:gd name="T23" fmla="*/ 26673556 h 10000"/>
              <a:gd name="T24" fmla="*/ 19616626 w 10736"/>
              <a:gd name="T25" fmla="*/ 21668808 h 10000"/>
              <a:gd name="T26" fmla="*/ 18584917 w 10736"/>
              <a:gd name="T27" fmla="*/ 14998393 h 10000"/>
              <a:gd name="T28" fmla="*/ 18584917 w 10736"/>
              <a:gd name="T29" fmla="*/ 9168782 h 10000"/>
              <a:gd name="T30" fmla="*/ 19584249 w 10736"/>
              <a:gd name="T31" fmla="*/ 4766783 h 10000"/>
              <a:gd name="T32" fmla="*/ 16521430 w 10736"/>
              <a:gd name="T33" fmla="*/ 0 h 10000"/>
              <a:gd name="T34" fmla="*/ 14971553 w 10736"/>
              <a:gd name="T35" fmla="*/ 832789 h 10000"/>
              <a:gd name="T36" fmla="*/ 9808313 w 10736"/>
              <a:gd name="T37" fmla="*/ 3331244 h 10000"/>
              <a:gd name="T38" fmla="*/ 11358190 w 10736"/>
              <a:gd name="T39" fmla="*/ 9168782 h 10000"/>
              <a:gd name="T40" fmla="*/ 9294771 w 10736"/>
              <a:gd name="T41" fmla="*/ 16671985 h 10000"/>
              <a:gd name="T42" fmla="*/ 4131531 w 10736"/>
              <a:gd name="T43" fmla="*/ 24167174 h 10000"/>
              <a:gd name="T44" fmla="*/ 3613364 w 10736"/>
              <a:gd name="T45" fmla="*/ 30004711 h 10000"/>
              <a:gd name="T46" fmla="*/ 3099821 w 10736"/>
              <a:gd name="T47" fmla="*/ 35001533 h 10000"/>
              <a:gd name="T48" fmla="*/ 0 w 10736"/>
              <a:gd name="T49" fmla="*/ 36667200 h 10000"/>
              <a:gd name="T50" fmla="*/ 3613364 w 10736"/>
              <a:gd name="T51" fmla="*/ 44170315 h 10000"/>
              <a:gd name="T52" fmla="*/ 7740201 w 10736"/>
              <a:gd name="T53" fmla="*/ 56670341 h 10000"/>
              <a:gd name="T54" fmla="*/ 11871732 w 10736"/>
              <a:gd name="T55" fmla="*/ 70978706 h 10000"/>
              <a:gd name="T56" fmla="*/ 14971553 w 10736"/>
              <a:gd name="T57" fmla="*/ 79314699 h 10000"/>
              <a:gd name="T58" fmla="*/ 18584917 w 10736"/>
              <a:gd name="T59" fmla="*/ 72644373 h 10000"/>
              <a:gd name="T60" fmla="*/ 19616626 w 10736"/>
              <a:gd name="T61" fmla="*/ 63483517 h 10000"/>
              <a:gd name="T62" fmla="*/ 23748157 w 10736"/>
              <a:gd name="T63" fmla="*/ 53339096 h 10000"/>
              <a:gd name="T64" fmla="*/ 30715733 w 10736"/>
              <a:gd name="T65" fmla="*/ 46597345 h 10000"/>
              <a:gd name="T66" fmla="*/ 37299342 w 10736"/>
              <a:gd name="T67" fmla="*/ 42084380 h 10000"/>
              <a:gd name="T68" fmla="*/ 36799675 w 10736"/>
              <a:gd name="T69" fmla="*/ 34842920 h 10000"/>
              <a:gd name="T70" fmla="*/ 38913972 w 10736"/>
              <a:gd name="T71" fmla="*/ 33534290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3" name="Freeform 297"/>
          <p:cNvSpPr>
            <a:spLocks/>
          </p:cNvSpPr>
          <p:nvPr userDrawn="1"/>
        </p:nvSpPr>
        <p:spPr bwMode="auto">
          <a:xfrm>
            <a:off x="7893933" y="3580788"/>
            <a:ext cx="472016" cy="274639"/>
          </a:xfrm>
          <a:custGeom>
            <a:avLst/>
            <a:gdLst>
              <a:gd name="T0" fmla="*/ 2147483646 w 10348"/>
              <a:gd name="T1" fmla="*/ 127370832 h 11017"/>
              <a:gd name="T2" fmla="*/ 2147483646 w 10348"/>
              <a:gd name="T3" fmla="*/ 455278234 h 11017"/>
              <a:gd name="T4" fmla="*/ 2147483646 w 10348"/>
              <a:gd name="T5" fmla="*/ 455278234 h 11017"/>
              <a:gd name="T6" fmla="*/ 2147483646 w 10348"/>
              <a:gd name="T7" fmla="*/ 113815526 h 11017"/>
              <a:gd name="T8" fmla="*/ 2147483646 w 10348"/>
              <a:gd name="T9" fmla="*/ 0 h 11017"/>
              <a:gd name="T10" fmla="*/ 2147483646 w 10348"/>
              <a:gd name="T11" fmla="*/ 341462085 h 11017"/>
              <a:gd name="T12" fmla="*/ 2147483646 w 10348"/>
              <a:gd name="T13" fmla="*/ 569480901 h 11017"/>
              <a:gd name="T14" fmla="*/ 2147483646 w 10348"/>
              <a:gd name="T15" fmla="*/ 449081292 h 11017"/>
              <a:gd name="T16" fmla="*/ 2147483646 w 10348"/>
              <a:gd name="T17" fmla="*/ 455278234 h 11017"/>
              <a:gd name="T18" fmla="*/ 2147483646 w 10348"/>
              <a:gd name="T19" fmla="*/ 455278234 h 11017"/>
              <a:gd name="T20" fmla="*/ 2147483646 w 10348"/>
              <a:gd name="T21" fmla="*/ 341462085 h 11017"/>
              <a:gd name="T22" fmla="*/ 2147483646 w 10348"/>
              <a:gd name="T23" fmla="*/ 910942986 h 11017"/>
              <a:gd name="T24" fmla="*/ 2147483646 w 10348"/>
              <a:gd name="T25" fmla="*/ 1138590192 h 11017"/>
              <a:gd name="T26" fmla="*/ 2147483646 w 10348"/>
              <a:gd name="T27" fmla="*/ 1366221220 h 11017"/>
              <a:gd name="T28" fmla="*/ 1666989379 w 10348"/>
              <a:gd name="T29" fmla="*/ 1252405693 h 11017"/>
              <a:gd name="T30" fmla="*/ 785608426 w 10348"/>
              <a:gd name="T31" fmla="*/ 1101813130 h 11017"/>
              <a:gd name="T32" fmla="*/ 487236657 w 10348"/>
              <a:gd name="T33" fmla="*/ 1821886594 h 11017"/>
              <a:gd name="T34" fmla="*/ 476265638 w 10348"/>
              <a:gd name="T35" fmla="*/ 2147483646 h 11017"/>
              <a:gd name="T36" fmla="*/ 0 w 10348"/>
              <a:gd name="T37" fmla="*/ 2147483646 h 11017"/>
              <a:gd name="T38" fmla="*/ 1094910263 w 10348"/>
              <a:gd name="T39" fmla="*/ 2147483646 h 11017"/>
              <a:gd name="T40" fmla="*/ 1071648001 w 10348"/>
              <a:gd name="T41" fmla="*/ 2147483646 h 11017"/>
              <a:gd name="T42" fmla="*/ 645991505 w 10348"/>
              <a:gd name="T43" fmla="*/ 2147483646 h 11017"/>
              <a:gd name="T44" fmla="*/ 1868186495 w 10348"/>
              <a:gd name="T45" fmla="*/ 2147483646 h 11017"/>
              <a:gd name="T46" fmla="*/ 2147483646 w 10348"/>
              <a:gd name="T47" fmla="*/ 2147483646 h 11017"/>
              <a:gd name="T48" fmla="*/ 2147483646 w 10348"/>
              <a:gd name="T49" fmla="*/ 2147483646 h 11017"/>
              <a:gd name="T50" fmla="*/ 2147483646 w 10348"/>
              <a:gd name="T51" fmla="*/ 2147483646 h 11017"/>
              <a:gd name="T52" fmla="*/ 2147483646 w 10348"/>
              <a:gd name="T53" fmla="*/ 2147483646 h 11017"/>
              <a:gd name="T54" fmla="*/ 2147483646 w 10348"/>
              <a:gd name="T55" fmla="*/ 2147483646 h 11017"/>
              <a:gd name="T56" fmla="*/ 2147483646 w 10348"/>
              <a:gd name="T57" fmla="*/ 2147483646 h 11017"/>
              <a:gd name="T58" fmla="*/ 2147483646 w 10348"/>
              <a:gd name="T59" fmla="*/ 2147483646 h 11017"/>
              <a:gd name="T60" fmla="*/ 2147483646 w 10348"/>
              <a:gd name="T61" fmla="*/ 2147483646 h 11017"/>
              <a:gd name="T62" fmla="*/ 2147483646 w 10348"/>
              <a:gd name="T63" fmla="*/ 2147483646 h 11017"/>
              <a:gd name="T64" fmla="*/ 2147483646 w 10348"/>
              <a:gd name="T65" fmla="*/ 1910544014 h 11017"/>
              <a:gd name="T66" fmla="*/ 2147483646 w 10348"/>
              <a:gd name="T67" fmla="*/ 1644586688 h 11017"/>
              <a:gd name="T68" fmla="*/ 2147483646 w 10348"/>
              <a:gd name="T69" fmla="*/ 1240012457 h 11017"/>
              <a:gd name="T70" fmla="*/ 2147483646 w 10348"/>
              <a:gd name="T71" fmla="*/ 797127484 h 11017"/>
              <a:gd name="T72" fmla="*/ 2147483646 w 10348"/>
              <a:gd name="T73" fmla="*/ 683311958 h 11017"/>
              <a:gd name="T74" fmla="*/ 2147483646 w 10348"/>
              <a:gd name="T75" fmla="*/ 341462085 h 11017"/>
              <a:gd name="T76" fmla="*/ 2147483646 w 10348"/>
              <a:gd name="T77" fmla="*/ 127370832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4" name="Freeform 298"/>
          <p:cNvSpPr>
            <a:spLocks/>
          </p:cNvSpPr>
          <p:nvPr userDrawn="1"/>
        </p:nvSpPr>
        <p:spPr bwMode="auto">
          <a:xfrm>
            <a:off x="8954401" y="3990359"/>
            <a:ext cx="150284" cy="138113"/>
          </a:xfrm>
          <a:custGeom>
            <a:avLst/>
            <a:gdLst>
              <a:gd name="T0" fmla="*/ 2147483646 w 90"/>
              <a:gd name="T1" fmla="*/ 2147483646 h 78"/>
              <a:gd name="T2" fmla="*/ 2147483646 w 90"/>
              <a:gd name="T3" fmla="*/ 2147483646 h 78"/>
              <a:gd name="T4" fmla="*/ 2147483646 w 90"/>
              <a:gd name="T5" fmla="*/ 2147483646 h 78"/>
              <a:gd name="T6" fmla="*/ 2147483646 w 90"/>
              <a:gd name="T7" fmla="*/ 2147483646 h 78"/>
              <a:gd name="T8" fmla="*/ 2147483646 w 90"/>
              <a:gd name="T9" fmla="*/ 0 h 78"/>
              <a:gd name="T10" fmla="*/ 2147483646 w 90"/>
              <a:gd name="T11" fmla="*/ 0 h 78"/>
              <a:gd name="T12" fmla="*/ 2147483646 w 90"/>
              <a:gd name="T13" fmla="*/ 2147483646 h 78"/>
              <a:gd name="T14" fmla="*/ 0 w 90"/>
              <a:gd name="T15" fmla="*/ 2147483646 h 78"/>
              <a:gd name="T16" fmla="*/ 2147483646 w 90"/>
              <a:gd name="T17" fmla="*/ 2147483646 h 78"/>
              <a:gd name="T18" fmla="*/ 2147483646 w 90"/>
              <a:gd name="T19" fmla="*/ 2147483646 h 78"/>
              <a:gd name="T20" fmla="*/ 2147483646 w 90"/>
              <a:gd name="T21" fmla="*/ 2147483646 h 78"/>
              <a:gd name="T22" fmla="*/ 2147483646 w 90"/>
              <a:gd name="T23" fmla="*/ 2147483646 h 78"/>
              <a:gd name="T24" fmla="*/ 2147483646 w 90"/>
              <a:gd name="T25" fmla="*/ 2147483646 h 78"/>
              <a:gd name="T26" fmla="*/ 2147483646 w 90"/>
              <a:gd name="T27" fmla="*/ 2147483646 h 78"/>
              <a:gd name="T28" fmla="*/ 2147483646 w 90"/>
              <a:gd name="T29" fmla="*/ 2147483646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5" name="Freeform 331"/>
          <p:cNvSpPr>
            <a:spLocks/>
          </p:cNvSpPr>
          <p:nvPr userDrawn="1"/>
        </p:nvSpPr>
        <p:spPr bwMode="auto">
          <a:xfrm>
            <a:off x="8630535" y="3807792"/>
            <a:ext cx="285749" cy="120651"/>
          </a:xfrm>
          <a:custGeom>
            <a:avLst/>
            <a:gdLst>
              <a:gd name="T0" fmla="*/ 2147483646 w 10000"/>
              <a:gd name="T1" fmla="*/ 2147483646 h 11631"/>
              <a:gd name="T2" fmla="*/ 2147483646 w 10000"/>
              <a:gd name="T3" fmla="*/ 2094439447 h 11631"/>
              <a:gd name="T4" fmla="*/ 2147483646 w 10000"/>
              <a:gd name="T5" fmla="*/ 545154810 h 11631"/>
              <a:gd name="T6" fmla="*/ 2147483646 w 10000"/>
              <a:gd name="T7" fmla="*/ 0 h 11631"/>
              <a:gd name="T8" fmla="*/ 0 w 10000"/>
              <a:gd name="T9" fmla="*/ 2147483646 h 11631"/>
              <a:gd name="T10" fmla="*/ 2147483646 w 10000"/>
              <a:gd name="T11" fmla="*/ 2147483646 h 11631"/>
              <a:gd name="T12" fmla="*/ 2147483646 w 10000"/>
              <a:gd name="T13" fmla="*/ 2147483646 h 11631"/>
              <a:gd name="T14" fmla="*/ 2147483646 w 10000"/>
              <a:gd name="T15" fmla="*/ 2147483646 h 11631"/>
              <a:gd name="T16" fmla="*/ 2147483646 w 10000"/>
              <a:gd name="T17" fmla="*/ 2147483646 h 11631"/>
              <a:gd name="T18" fmla="*/ 2147483646 w 10000"/>
              <a:gd name="T19" fmla="*/ 2147483646 h 11631"/>
              <a:gd name="T20" fmla="*/ 2147483646 w 10000"/>
              <a:gd name="T21" fmla="*/ 2147483646 h 11631"/>
              <a:gd name="T22" fmla="*/ 2147483646 w 10000"/>
              <a:gd name="T23" fmla="*/ 2147483646 h 11631"/>
              <a:gd name="T24" fmla="*/ 2147483646 w 10000"/>
              <a:gd name="T25" fmla="*/ 2147483646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6" name="Freeform 447"/>
          <p:cNvSpPr>
            <a:spLocks/>
          </p:cNvSpPr>
          <p:nvPr userDrawn="1"/>
        </p:nvSpPr>
        <p:spPr bwMode="auto">
          <a:xfrm>
            <a:off x="9094101" y="3944327"/>
            <a:ext cx="359833" cy="488951"/>
          </a:xfrm>
          <a:custGeom>
            <a:avLst/>
            <a:gdLst>
              <a:gd name="T0" fmla="*/ 1293612372 w 12864"/>
              <a:gd name="T1" fmla="*/ 0 h 10000"/>
              <a:gd name="T2" fmla="*/ 1011967180 w 12864"/>
              <a:gd name="T3" fmla="*/ 2147483646 h 10000"/>
              <a:gd name="T4" fmla="*/ 874630155 w 12864"/>
              <a:gd name="T5" fmla="*/ 2147483646 h 10000"/>
              <a:gd name="T6" fmla="*/ 831178203 w 12864"/>
              <a:gd name="T7" fmla="*/ 2147483646 h 10000"/>
              <a:gd name="T8" fmla="*/ 358854491 w 12864"/>
              <a:gd name="T9" fmla="*/ 2147483646 h 10000"/>
              <a:gd name="T10" fmla="*/ 70025639 w 12864"/>
              <a:gd name="T11" fmla="*/ 2147483646 h 10000"/>
              <a:gd name="T12" fmla="*/ 0 w 12864"/>
              <a:gd name="T13" fmla="*/ 2147483646 h 10000"/>
              <a:gd name="T14" fmla="*/ 478343703 w 12864"/>
              <a:gd name="T15" fmla="*/ 2147483646 h 10000"/>
              <a:gd name="T16" fmla="*/ 370876432 w 12864"/>
              <a:gd name="T17" fmla="*/ 2147483646 h 10000"/>
              <a:gd name="T18" fmla="*/ 921572691 w 12864"/>
              <a:gd name="T19" fmla="*/ 2147483646 h 10000"/>
              <a:gd name="T20" fmla="*/ 1237556645 w 12864"/>
              <a:gd name="T21" fmla="*/ 2147483646 h 10000"/>
              <a:gd name="T22" fmla="*/ 1061624411 w 12864"/>
              <a:gd name="T23" fmla="*/ 2147483646 h 10000"/>
              <a:gd name="T24" fmla="*/ 1177817116 w 12864"/>
              <a:gd name="T25" fmla="*/ 2147483646 h 10000"/>
              <a:gd name="T26" fmla="*/ 1296336297 w 12864"/>
              <a:gd name="T27" fmla="*/ 2147483646 h 10000"/>
              <a:gd name="T28" fmla="*/ 1433082236 w 12864"/>
              <a:gd name="T29" fmla="*/ 2147483646 h 10000"/>
              <a:gd name="T30" fmla="*/ 1465667125 w 12864"/>
              <a:gd name="T31" fmla="*/ 2147483646 h 10000"/>
              <a:gd name="T32" fmla="*/ 1747127470 w 12864"/>
              <a:gd name="T33" fmla="*/ 2147483646 h 10000"/>
              <a:gd name="T34" fmla="*/ 1625118103 w 12864"/>
              <a:gd name="T35" fmla="*/ 2147483646 h 10000"/>
              <a:gd name="T36" fmla="*/ 1426296004 w 12864"/>
              <a:gd name="T37" fmla="*/ 2147483646 h 10000"/>
              <a:gd name="T38" fmla="*/ 1525610004 w 12864"/>
              <a:gd name="T39" fmla="*/ 2147483646 h 10000"/>
              <a:gd name="T40" fmla="*/ 1508925419 w 12864"/>
              <a:gd name="T41" fmla="*/ 2147483646 h 10000"/>
              <a:gd name="T42" fmla="*/ 1243955582 w 12864"/>
              <a:gd name="T43" fmla="*/ 2147483646 h 10000"/>
              <a:gd name="T44" fmla="*/ 1376445116 w 12864"/>
              <a:gd name="T45" fmla="*/ 2147483646 h 10000"/>
              <a:gd name="T46" fmla="*/ 1535499106 w 12864"/>
              <a:gd name="T47" fmla="*/ 2147483646 h 10000"/>
              <a:gd name="T48" fmla="*/ 1878647414 w 12864"/>
              <a:gd name="T49" fmla="*/ 2147483646 h 10000"/>
              <a:gd name="T50" fmla="*/ 2003177775 w 12864"/>
              <a:gd name="T51" fmla="*/ 2147483646 h 10000"/>
              <a:gd name="T52" fmla="*/ 2147483646 w 12864"/>
              <a:gd name="T53" fmla="*/ 2147483646 h 10000"/>
              <a:gd name="T54" fmla="*/ 2147483646 w 12864"/>
              <a:gd name="T55" fmla="*/ 2147483646 h 10000"/>
              <a:gd name="T56" fmla="*/ 2147483646 w 12864"/>
              <a:gd name="T57" fmla="*/ 2147483646 h 10000"/>
              <a:gd name="T58" fmla="*/ 2143802098 w 12864"/>
              <a:gd name="T59" fmla="*/ 2147483646 h 10000"/>
              <a:gd name="T60" fmla="*/ 1844502730 w 12864"/>
              <a:gd name="T61" fmla="*/ 2147483646 h 10000"/>
              <a:gd name="T62" fmla="*/ 1508731320 w 12864"/>
              <a:gd name="T63" fmla="*/ 2147483646 h 10000"/>
              <a:gd name="T64" fmla="*/ 1441226277 w 12864"/>
              <a:gd name="T65" fmla="*/ 2147483646 h 10000"/>
              <a:gd name="T66" fmla="*/ 1376445116 w 12864"/>
              <a:gd name="T67" fmla="*/ 2147483646 h 10000"/>
              <a:gd name="T68" fmla="*/ 1525610004 w 12864"/>
              <a:gd name="T69" fmla="*/ 2147483646 h 10000"/>
              <a:gd name="T70" fmla="*/ 1525610004 w 12864"/>
              <a:gd name="T71" fmla="*/ 2147483646 h 10000"/>
              <a:gd name="T72" fmla="*/ 1293612372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97" name="Freeform 241"/>
          <p:cNvSpPr>
            <a:spLocks/>
          </p:cNvSpPr>
          <p:nvPr userDrawn="1"/>
        </p:nvSpPr>
        <p:spPr bwMode="auto">
          <a:xfrm>
            <a:off x="8943800" y="3877643"/>
            <a:ext cx="118533" cy="49212"/>
          </a:xfrm>
          <a:custGeom>
            <a:avLst/>
            <a:gdLst>
              <a:gd name="T0" fmla="*/ 0 w 348468"/>
              <a:gd name="T1" fmla="*/ 595 h 191264"/>
              <a:gd name="T2" fmla="*/ 432 w 348468"/>
              <a:gd name="T3" fmla="*/ 836 h 191264"/>
              <a:gd name="T4" fmla="*/ 687 w 348468"/>
              <a:gd name="T5" fmla="*/ 710 h 191264"/>
              <a:gd name="T6" fmla="*/ 920 w 348468"/>
              <a:gd name="T7" fmla="*/ 824 h 191264"/>
              <a:gd name="T8" fmla="*/ 1375 w 348468"/>
              <a:gd name="T9" fmla="*/ 733 h 191264"/>
              <a:gd name="T10" fmla="*/ 1475 w 348468"/>
              <a:gd name="T11" fmla="*/ 458 h 191264"/>
              <a:gd name="T12" fmla="*/ 1075 w 348468"/>
              <a:gd name="T13" fmla="*/ 23 h 191264"/>
              <a:gd name="T14" fmla="*/ 709 w 348468"/>
              <a:gd name="T15" fmla="*/ 92 h 191264"/>
              <a:gd name="T16" fmla="*/ 488 w 348468"/>
              <a:gd name="T17" fmla="*/ 0 h 191264"/>
              <a:gd name="T18" fmla="*/ 122 w 348468"/>
              <a:gd name="T19" fmla="*/ 321 h 191264"/>
              <a:gd name="T20" fmla="*/ 0 w 348468"/>
              <a:gd name="T21" fmla="*/ 595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8" name="Freeform 448"/>
          <p:cNvSpPr>
            <a:spLocks/>
          </p:cNvSpPr>
          <p:nvPr userDrawn="1"/>
        </p:nvSpPr>
        <p:spPr bwMode="auto">
          <a:xfrm>
            <a:off x="9396785" y="4520591"/>
            <a:ext cx="171449" cy="147639"/>
          </a:xfrm>
          <a:custGeom>
            <a:avLst/>
            <a:gdLst>
              <a:gd name="T0" fmla="*/ 0 w 675"/>
              <a:gd name="T1" fmla="*/ 2147483646 h 773"/>
              <a:gd name="T2" fmla="*/ 2147483646 w 675"/>
              <a:gd name="T3" fmla="*/ 2147483646 h 773"/>
              <a:gd name="T4" fmla="*/ 2147483646 w 675"/>
              <a:gd name="T5" fmla="*/ 2147483646 h 773"/>
              <a:gd name="T6" fmla="*/ 2147483646 w 675"/>
              <a:gd name="T7" fmla="*/ 2147483646 h 773"/>
              <a:gd name="T8" fmla="*/ 2147483646 w 675"/>
              <a:gd name="T9" fmla="*/ 2147483646 h 773"/>
              <a:gd name="T10" fmla="*/ 2147483646 w 675"/>
              <a:gd name="T11" fmla="*/ 2147483646 h 773"/>
              <a:gd name="T12" fmla="*/ 2147483646 w 675"/>
              <a:gd name="T13" fmla="*/ 2147483646 h 773"/>
              <a:gd name="T14" fmla="*/ 2147483646 w 675"/>
              <a:gd name="T15" fmla="*/ 2147483646 h 773"/>
              <a:gd name="T16" fmla="*/ 2147483646 w 675"/>
              <a:gd name="T17" fmla="*/ 2147483646 h 773"/>
              <a:gd name="T18" fmla="*/ 2147483646 w 675"/>
              <a:gd name="T19" fmla="*/ 2147483646 h 773"/>
              <a:gd name="T20" fmla="*/ 2147483646 w 675"/>
              <a:gd name="T21" fmla="*/ 2147483646 h 773"/>
              <a:gd name="T22" fmla="*/ 2147483646 w 675"/>
              <a:gd name="T23" fmla="*/ 2147483646 h 773"/>
              <a:gd name="T24" fmla="*/ 2147483646 w 675"/>
              <a:gd name="T25" fmla="*/ 2147483646 h 773"/>
              <a:gd name="T26" fmla="*/ 2147483646 w 675"/>
              <a:gd name="T27" fmla="*/ 0 h 773"/>
              <a:gd name="T28" fmla="*/ 0 w 675"/>
              <a:gd name="T29" fmla="*/ 2147483646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99" name="Freeform 330"/>
          <p:cNvSpPr>
            <a:spLocks/>
          </p:cNvSpPr>
          <p:nvPr userDrawn="1"/>
        </p:nvSpPr>
        <p:spPr bwMode="auto">
          <a:xfrm>
            <a:off x="9443339" y="4063390"/>
            <a:ext cx="266700" cy="392113"/>
          </a:xfrm>
          <a:custGeom>
            <a:avLst/>
            <a:gdLst>
              <a:gd name="T0" fmla="*/ 2147483646 w 138"/>
              <a:gd name="T1" fmla="*/ 0 h 271"/>
              <a:gd name="T2" fmla="*/ 2147483646 w 138"/>
              <a:gd name="T3" fmla="*/ 0 h 271"/>
              <a:gd name="T4" fmla="*/ 0 w 138"/>
              <a:gd name="T5" fmla="*/ 2147483646 h 271"/>
              <a:gd name="T6" fmla="*/ 2147483646 w 138"/>
              <a:gd name="T7" fmla="*/ 2147483646 h 271"/>
              <a:gd name="T8" fmla="*/ 2147483646 w 138"/>
              <a:gd name="T9" fmla="*/ 2147483646 h 271"/>
              <a:gd name="T10" fmla="*/ 2147483646 w 138"/>
              <a:gd name="T11" fmla="*/ 2147483646 h 271"/>
              <a:gd name="T12" fmla="*/ 2147483646 w 138"/>
              <a:gd name="T13" fmla="*/ 2147483646 h 271"/>
              <a:gd name="T14" fmla="*/ 2147483646 w 138"/>
              <a:gd name="T15" fmla="*/ 2147483646 h 271"/>
              <a:gd name="T16" fmla="*/ 2147483646 w 138"/>
              <a:gd name="T17" fmla="*/ 2147483646 h 271"/>
              <a:gd name="T18" fmla="*/ 2147483646 w 138"/>
              <a:gd name="T19" fmla="*/ 2147483646 h 271"/>
              <a:gd name="T20" fmla="*/ 2147483646 w 138"/>
              <a:gd name="T21" fmla="*/ 2147483646 h 271"/>
              <a:gd name="T22" fmla="*/ 2147483646 w 138"/>
              <a:gd name="T23" fmla="*/ 2147483646 h 271"/>
              <a:gd name="T24" fmla="*/ 2147483646 w 138"/>
              <a:gd name="T25" fmla="*/ 2147483646 h 271"/>
              <a:gd name="T26" fmla="*/ 2147483646 w 138"/>
              <a:gd name="T27" fmla="*/ 2147483646 h 271"/>
              <a:gd name="T28" fmla="*/ 2147483646 w 138"/>
              <a:gd name="T29" fmla="*/ 2147483646 h 271"/>
              <a:gd name="T30" fmla="*/ 2147483646 w 138"/>
              <a:gd name="T31" fmla="*/ 2147483646 h 271"/>
              <a:gd name="T32" fmla="*/ 2147483646 w 138"/>
              <a:gd name="T33" fmla="*/ 2147483646 h 271"/>
              <a:gd name="T34" fmla="*/ 2147483646 w 138"/>
              <a:gd name="T35" fmla="*/ 2147483646 h 271"/>
              <a:gd name="T36" fmla="*/ 2147483646 w 138"/>
              <a:gd name="T37" fmla="*/ 2147483646 h 271"/>
              <a:gd name="T38" fmla="*/ 2147483646 w 138"/>
              <a:gd name="T39" fmla="*/ 2147483646 h 271"/>
              <a:gd name="T40" fmla="*/ 2147483646 w 138"/>
              <a:gd name="T41" fmla="*/ 2147483646 h 271"/>
              <a:gd name="T42" fmla="*/ 2147483646 w 138"/>
              <a:gd name="T43" fmla="*/ 2147483646 h 271"/>
              <a:gd name="T44" fmla="*/ 2147483646 w 138"/>
              <a:gd name="T45" fmla="*/ 2147483646 h 271"/>
              <a:gd name="T46" fmla="*/ 2147483646 w 138"/>
              <a:gd name="T47" fmla="*/ 2147483646 h 271"/>
              <a:gd name="T48" fmla="*/ 2147483646 w 138"/>
              <a:gd name="T49" fmla="*/ 2147483646 h 271"/>
              <a:gd name="T50" fmla="*/ 2147483646 w 138"/>
              <a:gd name="T51" fmla="*/ 2147483646 h 271"/>
              <a:gd name="T52" fmla="*/ 2147483646 w 138"/>
              <a:gd name="T53" fmla="*/ 2147483646 h 271"/>
              <a:gd name="T54" fmla="*/ 2147483646 w 138"/>
              <a:gd name="T55" fmla="*/ 2147483646 h 271"/>
              <a:gd name="T56" fmla="*/ 2147483646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00" name="Freeform 446"/>
          <p:cNvSpPr>
            <a:spLocks/>
          </p:cNvSpPr>
          <p:nvPr userDrawn="1"/>
        </p:nvSpPr>
        <p:spPr bwMode="auto">
          <a:xfrm>
            <a:off x="9271884" y="4128473"/>
            <a:ext cx="296333" cy="400051"/>
          </a:xfrm>
          <a:custGeom>
            <a:avLst/>
            <a:gdLst>
              <a:gd name="T0" fmla="*/ 2147483646 w 107"/>
              <a:gd name="T1" fmla="*/ 2147483646 h 190"/>
              <a:gd name="T2" fmla="*/ 0 w 107"/>
              <a:gd name="T3" fmla="*/ 2147483646 h 190"/>
              <a:gd name="T4" fmla="*/ 2147483646 w 107"/>
              <a:gd name="T5" fmla="*/ 2147483646 h 190"/>
              <a:gd name="T6" fmla="*/ 2147483646 w 107"/>
              <a:gd name="T7" fmla="*/ 2147483646 h 190"/>
              <a:gd name="T8" fmla="*/ 2147483646 w 107"/>
              <a:gd name="T9" fmla="*/ 2147483646 h 190"/>
              <a:gd name="T10" fmla="*/ 2147483646 w 107"/>
              <a:gd name="T11" fmla="*/ 2147483646 h 190"/>
              <a:gd name="T12" fmla="*/ 2147483646 w 107"/>
              <a:gd name="T13" fmla="*/ 2147483646 h 190"/>
              <a:gd name="T14" fmla="*/ 2147483646 w 107"/>
              <a:gd name="T15" fmla="*/ 2147483646 h 190"/>
              <a:gd name="T16" fmla="*/ 2147483646 w 107"/>
              <a:gd name="T17" fmla="*/ 2147483646 h 190"/>
              <a:gd name="T18" fmla="*/ 2147483646 w 107"/>
              <a:gd name="T19" fmla="*/ 2147483646 h 190"/>
              <a:gd name="T20" fmla="*/ 2147483646 w 107"/>
              <a:gd name="T21" fmla="*/ 2147483646 h 190"/>
              <a:gd name="T22" fmla="*/ 2147483646 w 107"/>
              <a:gd name="T23" fmla="*/ 2147483646 h 190"/>
              <a:gd name="T24" fmla="*/ 2147483646 w 107"/>
              <a:gd name="T25" fmla="*/ 2147483646 h 190"/>
              <a:gd name="T26" fmla="*/ 2147483646 w 107"/>
              <a:gd name="T27" fmla="*/ 2147483646 h 190"/>
              <a:gd name="T28" fmla="*/ 2147483646 w 107"/>
              <a:gd name="T29" fmla="*/ 2147483646 h 190"/>
              <a:gd name="T30" fmla="*/ 2147483646 w 107"/>
              <a:gd name="T31" fmla="*/ 2147483646 h 190"/>
              <a:gd name="T32" fmla="*/ 2147483646 w 107"/>
              <a:gd name="T33" fmla="*/ 2147483646 h 190"/>
              <a:gd name="T34" fmla="*/ 2147483646 w 107"/>
              <a:gd name="T35" fmla="*/ 2147483646 h 190"/>
              <a:gd name="T36" fmla="*/ 2147483646 w 107"/>
              <a:gd name="T37" fmla="*/ 2147483646 h 190"/>
              <a:gd name="T38" fmla="*/ 2147483646 w 107"/>
              <a:gd name="T39" fmla="*/ 2147483646 h 190"/>
              <a:gd name="T40" fmla="*/ 2147483646 w 107"/>
              <a:gd name="T41" fmla="*/ 2147483646 h 190"/>
              <a:gd name="T42" fmla="*/ 2147483646 w 107"/>
              <a:gd name="T43" fmla="*/ 2147483646 h 190"/>
              <a:gd name="T44" fmla="*/ 2147483646 w 107"/>
              <a:gd name="T45" fmla="*/ 2147483646 h 190"/>
              <a:gd name="T46" fmla="*/ 2147483646 w 107"/>
              <a:gd name="T47" fmla="*/ 2147483646 h 190"/>
              <a:gd name="T48" fmla="*/ 2147483646 w 107"/>
              <a:gd name="T49" fmla="*/ 2147483646 h 190"/>
              <a:gd name="T50" fmla="*/ 2147483646 w 107"/>
              <a:gd name="T51" fmla="*/ 2147483646 h 190"/>
              <a:gd name="T52" fmla="*/ 2147483646 w 107"/>
              <a:gd name="T53" fmla="*/ 2147483646 h 190"/>
              <a:gd name="T54" fmla="*/ 2147483646 w 107"/>
              <a:gd name="T55" fmla="*/ 2147483646 h 190"/>
              <a:gd name="T56" fmla="*/ 2147483646 w 107"/>
              <a:gd name="T57" fmla="*/ 2147483646 h 190"/>
              <a:gd name="T58" fmla="*/ 2147483646 w 107"/>
              <a:gd name="T59" fmla="*/ 0 h 190"/>
              <a:gd name="T60" fmla="*/ 2147483646 w 107"/>
              <a:gd name="T61" fmla="*/ 2147483646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201" name="Freeform 329"/>
          <p:cNvSpPr>
            <a:spLocks/>
          </p:cNvSpPr>
          <p:nvPr userDrawn="1"/>
        </p:nvSpPr>
        <p:spPr bwMode="auto">
          <a:xfrm>
            <a:off x="9360784" y="4088783"/>
            <a:ext cx="281517" cy="230188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0 h 10000"/>
              <a:gd name="T20" fmla="*/ 2147483646 w 10000"/>
              <a:gd name="T21" fmla="*/ 0 h 10000"/>
              <a:gd name="T22" fmla="*/ 2147483646 w 10000"/>
              <a:gd name="T23" fmla="*/ 2147483646 h 10000"/>
              <a:gd name="T24" fmla="*/ 0 w 10000"/>
              <a:gd name="T25" fmla="*/ 2147483646 h 10000"/>
              <a:gd name="T26" fmla="*/ 1649038812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02" name="Freeform 329"/>
          <p:cNvSpPr>
            <a:spLocks/>
          </p:cNvSpPr>
          <p:nvPr userDrawn="1"/>
        </p:nvSpPr>
        <p:spPr bwMode="auto">
          <a:xfrm>
            <a:off x="9445449" y="4303097"/>
            <a:ext cx="196851" cy="117475"/>
          </a:xfrm>
          <a:custGeom>
            <a:avLst/>
            <a:gdLst>
              <a:gd name="T0" fmla="*/ 2147483646 w 10000"/>
              <a:gd name="T1" fmla="*/ 495727010 h 6448"/>
              <a:gd name="T2" fmla="*/ 2147483646 w 10000"/>
              <a:gd name="T3" fmla="*/ 274643943 h 6448"/>
              <a:gd name="T4" fmla="*/ 2147483646 w 10000"/>
              <a:gd name="T5" fmla="*/ 0 h 6448"/>
              <a:gd name="T6" fmla="*/ 1183506868 w 10000"/>
              <a:gd name="T7" fmla="*/ 914091121 h 6448"/>
              <a:gd name="T8" fmla="*/ 0 w 10000"/>
              <a:gd name="T9" fmla="*/ 2147483646 h 6448"/>
              <a:gd name="T10" fmla="*/ 0 w 10000"/>
              <a:gd name="T11" fmla="*/ 2147483646 h 6448"/>
              <a:gd name="T12" fmla="*/ 1972543557 w 10000"/>
              <a:gd name="T13" fmla="*/ 2147483646 h 6448"/>
              <a:gd name="T14" fmla="*/ 2147483646 w 10000"/>
              <a:gd name="T15" fmla="*/ 2147483646 h 6448"/>
              <a:gd name="T16" fmla="*/ 2147483646 w 10000"/>
              <a:gd name="T17" fmla="*/ 2147483646 h 6448"/>
              <a:gd name="T18" fmla="*/ 2147483646 w 10000"/>
              <a:gd name="T19" fmla="*/ 2147483646 h 6448"/>
              <a:gd name="T20" fmla="*/ 2147483646 w 10000"/>
              <a:gd name="T21" fmla="*/ 2147483646 h 6448"/>
              <a:gd name="T22" fmla="*/ 2147483646 w 10000"/>
              <a:gd name="T23" fmla="*/ 2147483646 h 6448"/>
              <a:gd name="T24" fmla="*/ 2147483646 w 10000"/>
              <a:gd name="T25" fmla="*/ 914091121 h 6448"/>
              <a:gd name="T26" fmla="*/ 2147483646 w 10000"/>
              <a:gd name="T27" fmla="*/ 495727010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xmlns="" val="28959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" name="Content Placeholder 44"/>
          <p:cNvSpPr>
            <a:spLocks noGrp="1"/>
          </p:cNvSpPr>
          <p:nvPr>
            <p:ph sz="quarter" idx="10" hasCustomPrompt="1"/>
          </p:nvPr>
        </p:nvSpPr>
        <p:spPr>
          <a:xfrm>
            <a:off x="338416" y="1601725"/>
            <a:ext cx="7610869" cy="4416552"/>
          </a:xfrm>
        </p:spPr>
        <p:txBody>
          <a:bodyPr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8" name="Content Placeholder 87"/>
          <p:cNvSpPr>
            <a:spLocks noGrp="1"/>
          </p:cNvSpPr>
          <p:nvPr>
            <p:ph sz="quarter" idx="11"/>
          </p:nvPr>
        </p:nvSpPr>
        <p:spPr>
          <a:xfrm>
            <a:off x="8315015" y="1601787"/>
            <a:ext cx="3543525" cy="4416552"/>
          </a:xfrm>
        </p:spPr>
        <p:txBody>
          <a:bodyPr numCol="1"/>
          <a:lstStyle>
            <a:lvl1pPr>
              <a:defRPr sz="2000" spc="0"/>
            </a:lvl1pPr>
            <a:lvl2pPr>
              <a:defRPr sz="1600" spc="0">
                <a:solidFill>
                  <a:schemeClr val="accent1"/>
                </a:solidFill>
              </a:defRPr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 rot="10800000" flipV="1">
            <a:off x="8130143" y="1600209"/>
            <a:ext cx="64025" cy="607219"/>
          </a:xfrm>
          <a:prstGeom prst="rect">
            <a:avLst/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  <p:cxnSp>
        <p:nvCxnSpPr>
          <p:cNvPr id="91" name="Straight Connector 90"/>
          <p:cNvCxnSpPr/>
          <p:nvPr userDrawn="1"/>
        </p:nvCxnSpPr>
        <p:spPr>
          <a:xfrm>
            <a:off x="8130135" y="1600200"/>
            <a:ext cx="0" cy="4419600"/>
          </a:xfrm>
          <a:prstGeom prst="line">
            <a:avLst/>
          </a:prstGeom>
          <a:ln w="12700">
            <a:solidFill>
              <a:srgbClr val="81B53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56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" name="Content Placeholder 44"/>
          <p:cNvSpPr>
            <a:spLocks noGrp="1"/>
          </p:cNvSpPr>
          <p:nvPr>
            <p:ph sz="quarter" idx="10"/>
          </p:nvPr>
        </p:nvSpPr>
        <p:spPr>
          <a:xfrm>
            <a:off x="338416" y="1601723"/>
            <a:ext cx="3503064" cy="4416552"/>
          </a:xfrm>
        </p:spPr>
        <p:txBody>
          <a:bodyPr numCol="1"/>
          <a:lstStyle>
            <a:lvl1pPr>
              <a:defRPr sz="2000" spc="0"/>
            </a:lvl1pPr>
            <a:lvl2pPr>
              <a:defRPr sz="1600" spc="0">
                <a:solidFill>
                  <a:schemeClr val="tx1"/>
                </a:solidFill>
              </a:defRPr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8" name="Content Placeholder 87"/>
          <p:cNvSpPr>
            <a:spLocks noGrp="1"/>
          </p:cNvSpPr>
          <p:nvPr>
            <p:ph sz="quarter" idx="11" hasCustomPrompt="1"/>
          </p:nvPr>
        </p:nvSpPr>
        <p:spPr>
          <a:xfrm>
            <a:off x="4207337" y="1601787"/>
            <a:ext cx="7651203" cy="4416552"/>
          </a:xfrm>
        </p:spPr>
        <p:txBody>
          <a:bodyPr numCol="1"/>
          <a:lstStyle>
            <a:lvl1pPr>
              <a:defRPr spc="0"/>
            </a:lvl1pPr>
            <a:lvl2pPr>
              <a:defRPr spc="0">
                <a:solidFill>
                  <a:schemeClr val="tx1"/>
                </a:solidFill>
              </a:defRPr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 rot="10800000" flipH="1" flipV="1">
            <a:off x="3968005" y="1600209"/>
            <a:ext cx="64025" cy="607219"/>
          </a:xfrm>
          <a:prstGeom prst="rect">
            <a:avLst/>
          </a:prstGeom>
          <a:solidFill>
            <a:srgbClr val="81B53C"/>
          </a:solidFill>
          <a:ln>
            <a:solidFill>
              <a:srgbClr val="81B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032009" y="1600200"/>
            <a:ext cx="0" cy="4419600"/>
          </a:xfrm>
          <a:prstGeom prst="line">
            <a:avLst/>
          </a:prstGeom>
          <a:ln w="12700">
            <a:solidFill>
              <a:srgbClr val="81B53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0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bg>
      <p:bgPr>
        <a:solidFill>
          <a:srgbClr val="81B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956777" y="-18288"/>
            <a:ext cx="4235233" cy="68945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numCol="1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 or paste an image in box</a:t>
            </a:r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1622124" y="2391637"/>
            <a:ext cx="4428171" cy="2074753"/>
          </a:xfrm>
          <a:noFill/>
          <a:ln>
            <a:noFill/>
          </a:ln>
          <a:effectLst/>
        </p:spPr>
        <p:txBody>
          <a:bodyPr numCol="1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logo or paste one in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770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">
    <p:bg>
      <p:bgPr>
        <a:solidFill>
          <a:srgbClr val="81B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77" y="2121054"/>
            <a:ext cx="10911015" cy="2157271"/>
          </a:xfrm>
        </p:spPr>
        <p:txBody>
          <a:bodyPr lIns="0" tIns="0" rIns="0" bIns="0" numCol="1" anchor="b">
            <a:noAutofit/>
          </a:bodyPr>
          <a:lstStyle>
            <a:lvl1pPr algn="l">
              <a:defRPr sz="5500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77" y="4619358"/>
            <a:ext cx="10911015" cy="529087"/>
          </a:xfrm>
        </p:spPr>
        <p:txBody>
          <a:bodyPr lIns="0" tIns="0" rIns="0" bIns="0" numCol="1">
            <a:noAutofit/>
          </a:bodyPr>
          <a:lstStyle>
            <a:lvl1pPr marL="0" indent="0" algn="l">
              <a:buNone/>
              <a:defRPr sz="2000" spc="0">
                <a:solidFill>
                  <a:srgbClr val="D9E0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3761" y="4466912"/>
            <a:ext cx="11838260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60457" y="5564547"/>
            <a:ext cx="7291771" cy="477988"/>
          </a:xfrm>
        </p:spPr>
        <p:txBody>
          <a:bodyPr numCol="1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solidFill>
                  <a:srgbClr val="D9E0E2"/>
                </a:solidFill>
              </a:defRPr>
            </a:lvl1pPr>
          </a:lstStyle>
          <a:p>
            <a:pPr lvl="0"/>
            <a:r>
              <a:rPr lang="en-US" dirty="0" smtClean="0"/>
              <a:t>Name of presenter, title and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64557" y="5493417"/>
            <a:ext cx="2093244" cy="10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93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956777" y="-18288"/>
            <a:ext cx="4235233" cy="68945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numCol="1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 or paste an image in box</a:t>
            </a:r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1622124" y="2391637"/>
            <a:ext cx="4428171" cy="2074753"/>
          </a:xfrm>
          <a:noFill/>
          <a:ln>
            <a:noFill/>
          </a:ln>
          <a:effectLst/>
        </p:spPr>
        <p:txBody>
          <a:bodyPr numCol="1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logo or paste one in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330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60457" y="2049323"/>
            <a:ext cx="11485379" cy="2628900"/>
          </a:xfrm>
        </p:spPr>
        <p:txBody>
          <a:bodyPr lIns="0" tIns="0" rIns="0" bIns="0" numCol="1" anchor="b">
            <a:noAutofit/>
          </a:bodyPr>
          <a:lstStyle>
            <a:lvl1pPr algn="l">
              <a:defRPr sz="5500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60457" y="4876800"/>
            <a:ext cx="11485379" cy="1066800"/>
          </a:xfrm>
        </p:spPr>
        <p:txBody>
          <a:bodyPr lIns="0" tIns="0" rIns="0" bIns="0" numCol="1">
            <a:noAutofit/>
          </a:bodyPr>
          <a:lstStyle>
            <a:lvl1pPr marL="0" indent="0" algn="l">
              <a:buNone/>
              <a:defRPr sz="2400" b="0" spc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342989" y="4800600"/>
            <a:ext cx="11849011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159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_slide B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76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numCol="1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 or paste an image in box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0457" y="2049323"/>
            <a:ext cx="11485379" cy="2628900"/>
          </a:xfrm>
        </p:spPr>
        <p:txBody>
          <a:bodyPr lIns="0" tIns="0" rIns="0" bIns="0" numCol="1" anchor="b">
            <a:noAutofit/>
          </a:bodyPr>
          <a:lstStyle>
            <a:lvl1pPr algn="l">
              <a:defRPr sz="5500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0457" y="4876800"/>
            <a:ext cx="11485379" cy="1066800"/>
          </a:xfrm>
        </p:spPr>
        <p:txBody>
          <a:bodyPr lIns="0" tIns="0" rIns="0" bIns="0" numCol="1">
            <a:noAutofit/>
          </a:bodyPr>
          <a:lstStyle>
            <a:lvl1pPr marL="0" indent="0" algn="l">
              <a:buNone/>
              <a:defRPr sz="2400" b="0" spc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42989" y="4800600"/>
            <a:ext cx="11849011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924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el Slide_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6707" y="1225356"/>
            <a:ext cx="11365899" cy="2628900"/>
          </a:xfrm>
        </p:spPr>
        <p:txBody>
          <a:bodyPr lIns="0" tIns="0" rIns="0" bIns="0" numCol="1" anchor="b">
            <a:noAutofit/>
          </a:bodyPr>
          <a:lstStyle>
            <a:lvl1pPr algn="ctr">
              <a:defRPr sz="6600" b="0" i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6706" y="4378449"/>
            <a:ext cx="11365899" cy="1408043"/>
          </a:xfrm>
        </p:spPr>
        <p:txBody>
          <a:bodyPr lIns="0" tIns="0" rIns="0" bIns="0" numCol="1"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21" y="0"/>
            <a:ext cx="12208641" cy="89120"/>
          </a:xfrm>
          <a:prstGeom prst="rect">
            <a:avLst/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2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_dark">
    <p:bg>
      <p:bgPr>
        <a:solidFill>
          <a:srgbClr val="006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lIns="9144" tIns="0" rIns="0" bIns="0" numCol="1">
            <a:spAutoFit/>
          </a:bodyPr>
          <a:lstStyle>
            <a:lvl1pPr marL="0" indent="0">
              <a:buNone/>
              <a:defRPr sz="2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338417" y="1601739"/>
            <a:ext cx="11520123" cy="4641599"/>
          </a:xfrm>
        </p:spPr>
        <p:txBody>
          <a:bodyPr numCol="1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52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slide">
    <p:bg>
      <p:bgPr>
        <a:solidFill>
          <a:srgbClr val="81B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 userDrawn="1"/>
        </p:nvSpPr>
        <p:spPr>
          <a:xfrm>
            <a:off x="1530365" y="2676835"/>
            <a:ext cx="6971004" cy="1200327"/>
          </a:xfrm>
          <a:prstGeom prst="rect">
            <a:avLst/>
          </a:prstGeom>
          <a:noFill/>
        </p:spPr>
        <p:txBody>
          <a:bodyPr wrap="square" lIns="91436" tIns="45719" rIns="91436" bIns="45719" numCol="1" rtlCol="0">
            <a:spAutoFit/>
          </a:bodyPr>
          <a:lstStyle/>
          <a:p>
            <a:pPr algn="l">
              <a:spcBef>
                <a:spcPts val="300"/>
              </a:spcBef>
              <a:spcAft>
                <a:spcPts val="1000"/>
              </a:spcAft>
            </a:pPr>
            <a:r>
              <a:rPr lang="en-US" sz="7200" b="0" i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09287" y="6192280"/>
            <a:ext cx="11201349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spcBef>
                <a:spcPts val="300"/>
              </a:spcBef>
              <a:spcAft>
                <a:spcPts val="600"/>
              </a:spcAft>
            </a:pPr>
            <a:r>
              <a:rPr lang="en-US" sz="2000" b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poverty-action.org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98911" y="6103915"/>
            <a:ext cx="11201348" cy="0"/>
          </a:xfrm>
          <a:prstGeom prst="line">
            <a:avLst/>
          </a:prstGeom>
          <a:ln w="6350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73143" y="2640259"/>
            <a:ext cx="3056452" cy="14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65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wing Guide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38417" y="1021089"/>
            <a:ext cx="11666211" cy="338555"/>
          </a:xfrm>
          <a:noFill/>
          <a:ln>
            <a:noFill/>
          </a:ln>
        </p:spPr>
        <p:txBody>
          <a:bodyPr numCol="1"/>
          <a:lstStyle>
            <a:lvl1pPr>
              <a:defRPr spc="0" baseline="0"/>
            </a:lvl1pPr>
          </a:lstStyle>
          <a:p>
            <a:r>
              <a:rPr lang="en-US" dirty="0"/>
              <a:t>Use </a:t>
            </a:r>
            <a:r>
              <a:rPr lang="en-US" dirty="0" smtClean="0"/>
              <a:t>this layout for realigning basic </a:t>
            </a:r>
            <a:r>
              <a:rPr lang="en-US" dirty="0"/>
              <a:t>drawing guides </a:t>
            </a:r>
            <a:r>
              <a:rPr lang="en-US" dirty="0" smtClean="0"/>
              <a:t>or reference them as needed</a:t>
            </a:r>
            <a:endParaRPr lang="en-US" dirty="0"/>
          </a:p>
        </p:txBody>
      </p:sp>
      <p:sp>
        <p:nvSpPr>
          <p:cNvPr id="19" name="Title 8"/>
          <p:cNvSpPr txBox="1">
            <a:spLocks/>
          </p:cNvSpPr>
          <p:nvPr userDrawn="1"/>
        </p:nvSpPr>
        <p:spPr>
          <a:xfrm>
            <a:off x="338420" y="90725"/>
            <a:ext cx="11518535" cy="908043"/>
          </a:xfrm>
          <a:prstGeom prst="rect">
            <a:avLst/>
          </a:prstGeom>
          <a:effectLst/>
        </p:spPr>
        <p:txBody>
          <a:bodyPr vert="horz" lIns="0" tIns="0" rIns="0" bIns="0" numCol="1" rtlCol="0" anchor="b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spc="-2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Drawing Guide Placement Layout Slide (Margins)</a:t>
            </a:r>
            <a:endParaRPr lang="en-US" sz="3200" spc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36637" y="0"/>
            <a:ext cx="0" cy="6858000"/>
          </a:xfrm>
          <a:prstGeom prst="line">
            <a:avLst/>
          </a:prstGeom>
          <a:ln w="19050" cmpd="sng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1850340" y="-1587"/>
            <a:ext cx="0" cy="6858000"/>
          </a:xfrm>
          <a:prstGeom prst="line">
            <a:avLst/>
          </a:prstGeom>
          <a:ln w="19050" cmpd="sng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16200000">
            <a:off x="6096000" y="15195"/>
            <a:ext cx="0" cy="12192127"/>
          </a:xfrm>
          <a:prstGeom prst="line">
            <a:avLst/>
          </a:prstGeom>
          <a:ln w="63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16200000">
            <a:off x="6096000" y="-4467208"/>
            <a:ext cx="0" cy="12192127"/>
          </a:xfrm>
          <a:prstGeom prst="line">
            <a:avLst/>
          </a:prstGeom>
          <a:ln w="19050" cmpd="sng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16200000">
            <a:off x="6096000" y="-5480032"/>
            <a:ext cx="0" cy="12192127"/>
          </a:xfrm>
          <a:prstGeom prst="line">
            <a:avLst/>
          </a:prstGeom>
          <a:ln w="19050" cmpd="sng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6536129" y="2112525"/>
            <a:ext cx="5366904" cy="3539398"/>
          </a:xfrm>
          <a:prstGeom prst="rect">
            <a:avLst/>
          </a:prstGeom>
        </p:spPr>
        <p:txBody>
          <a:bodyPr wrap="square" lIns="121888" tIns="60944" rIns="121888" bIns="60944" numCol="1">
            <a:spAutoFit/>
          </a:bodyPr>
          <a:lstStyle/>
          <a:p>
            <a:pPr marL="0" marR="0" lvl="0" indent="0" algn="l" defTabSz="544046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Realigning Guides</a:t>
            </a:r>
            <a:endParaRPr lang="en-US" sz="16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ts val="800"/>
              </a:spcBef>
            </a:pPr>
            <a:r>
              <a:rPr lang="en-US" sz="1200" b="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Guides can can </a:t>
            </a:r>
            <a:r>
              <a:rPr lang="en-US" sz="1200" b="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easily be bumped and moved </a:t>
            </a:r>
            <a:r>
              <a:rPr lang="en-US" sz="1200" b="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accidentally.  </a:t>
            </a:r>
          </a:p>
          <a:p>
            <a:pPr lvl="0" defTabSz="1218824">
              <a:spcBef>
                <a:spcPts val="800"/>
              </a:spcBef>
              <a:defRPr/>
            </a:pPr>
            <a:r>
              <a:rPr lang="en-US" sz="12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slide layout show you how to reset your guides. </a:t>
            </a:r>
            <a:endParaRPr lang="en-US" sz="12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218824">
              <a:spcBef>
                <a:spcPts val="800"/>
              </a:spcBef>
              <a:defRPr/>
            </a:pPr>
            <a:r>
              <a:rPr lang="en-US" sz="12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2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</a:t>
            </a:r>
            <a:r>
              <a:rPr lang="en-US" sz="12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on any older deck, be sure to check and ensure that the guides in your deck are set.</a:t>
            </a:r>
          </a:p>
          <a:p>
            <a:pPr marL="304707" lvl="0" indent="-304707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sz="1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 on your guides </a:t>
            </a:r>
          </a:p>
          <a:p>
            <a:pPr marL="304707" lvl="0" indent="-304707" defTabSz="1218824">
              <a:spcBef>
                <a:spcPts val="800"/>
              </a:spcBef>
              <a:buFont typeface="+mj-lt"/>
              <a:buAutoNum type="arabicPeriod" startAt="2"/>
              <a:defRPr/>
            </a:pPr>
            <a:r>
              <a:rPr lang="en-US" sz="1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</a:t>
            </a:r>
            <a:r>
              <a:rPr lang="en-US" sz="12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new slide</a:t>
            </a:r>
            <a:r>
              <a:rPr lang="en-US" sz="1200" b="1" baseline="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using the Guide </a:t>
            </a:r>
            <a:r>
              <a:rPr lang="en-US" sz="1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 </a:t>
            </a:r>
            <a:r>
              <a:rPr lang="en-US" sz="12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option.</a:t>
            </a:r>
          </a:p>
          <a:p>
            <a:pPr marL="304707" lvl="0" indent="-304707" defTabSz="1218824">
              <a:spcBef>
                <a:spcPts val="800"/>
              </a:spcBef>
              <a:buFont typeface="+mj-lt"/>
              <a:buAutoNum type="arabicPeriod" startAt="2"/>
              <a:defRPr/>
            </a:pPr>
            <a:r>
              <a:rPr lang="en-US" sz="12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</a:t>
            </a:r>
            <a:r>
              <a:rPr lang="en-US" sz="1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guides align with the orange lines in the new slide?  </a:t>
            </a:r>
            <a:r>
              <a:rPr lang="en-US" sz="12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yes, your guides are set, if not, proceed </a:t>
            </a:r>
            <a:r>
              <a:rPr lang="en-US" sz="12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 realign each of the lines to line up with the lines shown on this page. </a:t>
            </a:r>
          </a:p>
          <a:p>
            <a:pPr marL="304707" lvl="0" indent="-304707" defTabSz="1218824">
              <a:spcBef>
                <a:spcPts val="800"/>
              </a:spcBef>
              <a:buFont typeface="+mj-lt"/>
              <a:buAutoNum type="arabicPeriod" startAt="2"/>
              <a:defRPr/>
            </a:pPr>
            <a:r>
              <a:rPr lang="en-US" sz="12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guides are reset, delete the Guide Layout Slide</a:t>
            </a:r>
            <a:endParaRPr lang="en-US" sz="1200" b="1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defTabSz="1218824">
              <a:spcBef>
                <a:spcPts val="800"/>
              </a:spcBef>
              <a:defRPr/>
            </a:pPr>
            <a:endParaRPr lang="en-US" sz="13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ts val="800"/>
              </a:spcBef>
            </a:pPr>
            <a:endParaRPr lang="en-US" sz="13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ight Arrow 11"/>
          <p:cNvSpPr/>
          <p:nvPr userDrawn="1"/>
        </p:nvSpPr>
        <p:spPr>
          <a:xfrm rot="8100000" flipH="1">
            <a:off x="11398746" y="1682876"/>
            <a:ext cx="401148" cy="41057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Right Arrow 13"/>
          <p:cNvSpPr/>
          <p:nvPr userDrawn="1"/>
        </p:nvSpPr>
        <p:spPr>
          <a:xfrm rot="13500000">
            <a:off x="487169" y="1682823"/>
            <a:ext cx="401043" cy="41068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Right Arrow 14"/>
          <p:cNvSpPr/>
          <p:nvPr userDrawn="1"/>
        </p:nvSpPr>
        <p:spPr>
          <a:xfrm rot="13500000" flipH="1" flipV="1">
            <a:off x="11398793" y="5694200"/>
            <a:ext cx="401043" cy="41068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Right Arrow 15"/>
          <p:cNvSpPr/>
          <p:nvPr userDrawn="1"/>
        </p:nvSpPr>
        <p:spPr>
          <a:xfrm rot="8100000" flipV="1">
            <a:off x="487121" y="5607184"/>
            <a:ext cx="401148" cy="41057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Content Placeholder 16"/>
          <p:cNvSpPr txBox="1">
            <a:spLocks/>
          </p:cNvSpPr>
          <p:nvPr userDrawn="1"/>
        </p:nvSpPr>
        <p:spPr>
          <a:xfrm>
            <a:off x="506548" y="2112527"/>
            <a:ext cx="5718075" cy="3526276"/>
          </a:xfrm>
          <a:prstGeom prst="rect">
            <a:avLst/>
          </a:prstGeom>
        </p:spPr>
        <p:txBody>
          <a:bodyPr lIns="121888" tIns="60944" rIns="121888" bIns="60944" numCol="1"/>
          <a:lstStyle>
            <a:lvl1pPr marL="0" indent="0" algn="l" defTabSz="457177" rtl="0" eaLnBrk="1" latinLnBrk="0" hangingPunct="1">
              <a:spcBef>
                <a:spcPts val="1200"/>
              </a:spcBef>
              <a:buFont typeface="Arial"/>
              <a:buNone/>
              <a:defRPr sz="24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  <a:lvl2pPr marL="233363" indent="-233363" algn="l" defTabSz="457177" rtl="0" eaLnBrk="1" latinLnBrk="0" hangingPunct="1">
              <a:spcBef>
                <a:spcPts val="800"/>
              </a:spcBef>
              <a:spcAft>
                <a:spcPts val="200"/>
              </a:spcAft>
              <a:buFont typeface="Arial"/>
              <a:buChar char="•"/>
              <a:defRPr sz="2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2pPr>
            <a:lvl3pPr marL="457200" indent="-161925" algn="l" defTabSz="457177" rtl="0" eaLnBrk="1" latinLnBrk="0" hangingPunct="1">
              <a:spcBef>
                <a:spcPts val="600"/>
              </a:spcBef>
              <a:spcAft>
                <a:spcPts val="200"/>
              </a:spcAft>
              <a:buFont typeface="Lucida Grande"/>
              <a:buChar char="-"/>
              <a:tabLst/>
              <a:defRPr sz="16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1600120" indent="-228589" algn="l" defTabSz="45717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297" indent="-228589" algn="l" defTabSz="45717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474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1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Drawing Guides?  </a:t>
            </a:r>
          </a:p>
          <a:p>
            <a:pPr>
              <a:spcBef>
                <a:spcPts val="800"/>
              </a:spcBef>
            </a:pPr>
            <a:r>
              <a:rPr lang="en-US" sz="12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Drawing guides are thin lines that that appear on all pages in the same spot, but don’t show up when you print or view deck in Show mode.  </a:t>
            </a:r>
          </a:p>
          <a:p>
            <a:pPr>
              <a:spcBef>
                <a:spcPts val="800"/>
              </a:spcBef>
            </a:pPr>
            <a:r>
              <a:rPr lang="en-US" sz="1200" i="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of them as internal margins for the proper alignment and consistent placement of content. Object will snap to them and they are also perfect for cropping an image to. </a:t>
            </a:r>
          </a:p>
          <a:p>
            <a:pPr>
              <a:spcBef>
                <a:spcPts val="800"/>
              </a:spcBef>
            </a:pPr>
            <a:r>
              <a:rPr lang="en-US" sz="12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template has pre-made guides that delineate where your workspace is.  </a:t>
            </a:r>
            <a:r>
              <a:rPr lang="en-US" sz="1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2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200" b="1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Turn Guides On and </a:t>
            </a:r>
            <a:r>
              <a:rPr lang="en-US" sz="1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</a:t>
            </a:r>
          </a:p>
          <a:p>
            <a:pPr>
              <a:spcBef>
                <a:spcPts val="800"/>
              </a:spcBef>
              <a:buClr>
                <a:schemeClr val="accent3"/>
              </a:buClr>
            </a:pPr>
            <a:r>
              <a:rPr lang="en-US" sz="12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Windows: </a:t>
            </a:r>
            <a:r>
              <a:rPr lang="en-US" sz="12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 + F9 or Right click in blue area off workspace &gt;Grids and Guides&gt;Display Drawing Guides on Screen</a:t>
            </a:r>
          </a:p>
          <a:p>
            <a:pPr>
              <a:spcBef>
                <a:spcPts val="800"/>
              </a:spcBef>
              <a:buClr>
                <a:schemeClr val="accent3"/>
              </a:buClr>
              <a:defRPr/>
            </a:pPr>
            <a:r>
              <a:rPr lang="en-US" sz="12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 2011: </a:t>
            </a:r>
            <a:r>
              <a:rPr lang="en-US" sz="12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+ Option + Command + G or </a:t>
            </a:r>
            <a:br>
              <a:rPr lang="en-US" sz="12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View&gt;Guides&gt;Static Guides</a:t>
            </a:r>
          </a:p>
          <a:p>
            <a:pPr>
              <a:spcBef>
                <a:spcPts val="800"/>
              </a:spcBef>
              <a:buClr>
                <a:schemeClr val="accent3"/>
              </a:buClr>
              <a:defRPr/>
            </a:pPr>
            <a:r>
              <a:rPr lang="en-US" sz="1200" b="1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 2008:   </a:t>
            </a:r>
            <a:r>
              <a:rPr lang="en-US" sz="12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Command + G or View&gt;Guides&gt;Static Guides</a:t>
            </a:r>
          </a:p>
        </p:txBody>
      </p:sp>
    </p:spTree>
    <p:extLst>
      <p:ext uri="{BB962C8B-B14F-4D97-AF65-F5344CB8AC3E}">
        <p14:creationId xmlns:p14="http://schemas.microsoft.com/office/powerpoint/2010/main" xmlns="" val="76796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906" y="3216079"/>
            <a:ext cx="10942302" cy="1929547"/>
          </a:xfrm>
        </p:spPr>
        <p:txBody>
          <a:bodyPr lIns="0" tIns="0" rIns="0" bIns="0" numCol="1" anchor="t">
            <a:noAutofit/>
          </a:bodyPr>
          <a:lstStyle>
            <a:lvl1pPr algn="l">
              <a:defRPr sz="4800"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0"/>
          </p:nvPr>
        </p:nvSpPr>
        <p:spPr>
          <a:xfrm>
            <a:off x="627906" y="5315220"/>
            <a:ext cx="5416732" cy="1114559"/>
          </a:xfrm>
        </p:spPr>
        <p:txBody>
          <a:bodyPr numCol="1" anchor="b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400" b="0" i="0" spc="0" baseline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-16641" y="6780580"/>
            <a:ext cx="12208641" cy="89120"/>
          </a:xfrm>
          <a:prstGeom prst="rect">
            <a:avLst/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6642" y="-1"/>
            <a:ext cx="12208642" cy="2785096"/>
          </a:xfrm>
          <a:prstGeom prst="rect">
            <a:avLst/>
          </a:prstGeom>
        </p:spPr>
      </p:pic>
      <p:pic>
        <p:nvPicPr>
          <p:cNvPr id="9" name="Picture 5" descr="IPA_Americas_(Color-RGB)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70848" y="5292778"/>
            <a:ext cx="2499360" cy="127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386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12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">
    <p:bg>
      <p:bgPr>
        <a:solidFill>
          <a:srgbClr val="81B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77" y="2121054"/>
            <a:ext cx="10911015" cy="2157271"/>
          </a:xfrm>
        </p:spPr>
        <p:txBody>
          <a:bodyPr lIns="0" tIns="0" rIns="0" bIns="0" numCol="1" anchor="b">
            <a:noAutofit/>
          </a:bodyPr>
          <a:lstStyle>
            <a:lvl1pPr algn="l">
              <a:defRPr sz="5500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77" y="4619358"/>
            <a:ext cx="10911015" cy="529087"/>
          </a:xfrm>
        </p:spPr>
        <p:txBody>
          <a:bodyPr lIns="0" tIns="0" rIns="0" bIns="0" numCol="1">
            <a:noAutofit/>
          </a:bodyPr>
          <a:lstStyle>
            <a:lvl1pPr marL="0" indent="0" algn="l">
              <a:buNone/>
              <a:defRPr sz="2000" spc="0">
                <a:solidFill>
                  <a:srgbClr val="D9E0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3761" y="4466912"/>
            <a:ext cx="11838260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60457" y="5564547"/>
            <a:ext cx="7291771" cy="477988"/>
          </a:xfrm>
        </p:spPr>
        <p:txBody>
          <a:bodyPr numCol="1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of presenter, title and email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97755" y="5300890"/>
            <a:ext cx="2120359" cy="10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95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77" y="500831"/>
            <a:ext cx="9011004" cy="1043300"/>
          </a:xfrm>
        </p:spPr>
        <p:txBody>
          <a:bodyPr lIns="0" tIns="0" rIns="0" bIns="0" numCol="1" anchor="b">
            <a:noAutofit/>
          </a:bodyPr>
          <a:lstStyle>
            <a:lvl1pPr algn="l">
              <a:defRPr sz="4400" spc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3761" y="1649229"/>
            <a:ext cx="11838260" cy="0"/>
          </a:xfrm>
          <a:prstGeom prst="line">
            <a:avLst/>
          </a:prstGeom>
          <a:ln w="19050">
            <a:solidFill>
              <a:srgbClr val="81B53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65796" y="1767660"/>
            <a:ext cx="4081357" cy="699501"/>
          </a:xfrm>
          <a:ln>
            <a:solidFill>
              <a:srgbClr val="81B53C"/>
            </a:solidFill>
          </a:ln>
        </p:spPr>
        <p:txBody>
          <a:bodyPr vert="horz" lIns="9144" tIns="0" rIns="0" bIns="0" numCol="1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1600" spc="0" dirty="0" smtClean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lang="en-US" dirty="0" smtClean="0">
                <a:solidFill>
                  <a:schemeClr val="accent2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Char char="​"/>
              <a:defRPr lang="en-US" sz="2000" dirty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Name of presenter, title and email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10"/>
          </p:nvPr>
        </p:nvSpPr>
        <p:spPr>
          <a:xfrm>
            <a:off x="338416" y="1769911"/>
            <a:ext cx="7291771" cy="750471"/>
          </a:xfrm>
        </p:spPr>
        <p:txBody>
          <a:bodyPr numCol="1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rgbClr val="0063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622442"/>
            <a:ext cx="12192000" cy="42538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numCol="1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 or paste an image in box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51975" y="341125"/>
            <a:ext cx="2313466" cy="111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5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12" userDrawn="1">
          <p15:clr>
            <a:srgbClr val="FBAE40"/>
          </p15:clr>
        </p15:guide>
        <p15:guide id="2" pos="511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77" y="500831"/>
            <a:ext cx="9011004" cy="1043300"/>
          </a:xfrm>
        </p:spPr>
        <p:txBody>
          <a:bodyPr lIns="0" tIns="0" rIns="0" bIns="0" numCol="1" anchor="b">
            <a:noAutofit/>
          </a:bodyPr>
          <a:lstStyle>
            <a:lvl1pPr algn="l">
              <a:defRPr sz="4400"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3761" y="1649229"/>
            <a:ext cx="11838260" cy="0"/>
          </a:xfrm>
          <a:prstGeom prst="line">
            <a:avLst/>
          </a:prstGeom>
          <a:ln w="19050">
            <a:solidFill>
              <a:srgbClr val="81B53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65796" y="1767660"/>
            <a:ext cx="4081357" cy="699501"/>
          </a:xfrm>
          <a:ln>
            <a:solidFill>
              <a:srgbClr val="81B53C"/>
            </a:solidFill>
          </a:ln>
        </p:spPr>
        <p:txBody>
          <a:bodyPr vert="horz" lIns="9144" tIns="0" rIns="0" bIns="0" numCol="1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1600" spc="0" dirty="0" smtClean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lang="en-US" dirty="0" smtClean="0">
                <a:solidFill>
                  <a:schemeClr val="accent2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Char char="​"/>
              <a:defRPr lang="en-US" sz="2000" dirty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Name of presenter, title and email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10"/>
          </p:nvPr>
        </p:nvSpPr>
        <p:spPr>
          <a:xfrm>
            <a:off x="338416" y="1769911"/>
            <a:ext cx="7291771" cy="750471"/>
          </a:xfrm>
        </p:spPr>
        <p:txBody>
          <a:bodyPr numCol="1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rgbClr val="00639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622442"/>
            <a:ext cx="12192000" cy="42538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numCol="1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 or paste an image in box</a:t>
            </a:r>
            <a:endParaRPr lang="en-US" dirty="0"/>
          </a:p>
        </p:txBody>
      </p:sp>
      <p:pic>
        <p:nvPicPr>
          <p:cNvPr id="9" name="Picture 5" descr="IPA_Americas_(Color-RGB)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98749" y="291285"/>
            <a:ext cx="2348404" cy="12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142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12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" tIns="0" rIns="0" bIns="0" numCol="1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b="0" i="0" spc="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lang="en-US" sz="2800" b="0" i="0" spc="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lang="en-US" sz="2000" spc="0" dirty="0" smtClean="0">
                <a:solidFill>
                  <a:schemeClr val="tx1"/>
                </a:solidFill>
              </a:defRPr>
            </a:lvl3pPr>
            <a:lvl4pPr>
              <a:defRPr lang="en-US" sz="1800" spc="0" dirty="0" smtClean="0">
                <a:solidFill>
                  <a:schemeClr val="tx1"/>
                </a:solidFill>
              </a:defRPr>
            </a:lvl4pPr>
            <a:lvl5pPr>
              <a:defRPr lang="en-US" sz="1400" spc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lIns="9144" tIns="0" rIns="0" bIns="0" numCol="1">
            <a:spAutoFit/>
          </a:bodyPr>
          <a:lstStyle>
            <a:lvl1pPr marL="0" indent="0" algn="ctr">
              <a:buNone/>
              <a:defRPr sz="2400" i="0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3837" y="6270915"/>
            <a:ext cx="10739713" cy="428383"/>
          </a:xfrm>
          <a:prstGeom prst="rect">
            <a:avLst/>
          </a:prstGeom>
        </p:spPr>
        <p:txBody>
          <a:bodyPr vert="horz" lIns="91436" tIns="45719" rIns="91436" bIns="45719" numCol="1" rtlCol="0" anchor="ctr"/>
          <a:lstStyle>
            <a:lvl1pPr algn="l">
              <a:defRPr sz="1100" spc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92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3837" y="6270915"/>
            <a:ext cx="10739713" cy="428383"/>
          </a:xfrm>
          <a:prstGeom prst="rect">
            <a:avLst/>
          </a:prstGeom>
        </p:spPr>
        <p:txBody>
          <a:bodyPr vert="horz" lIns="91436" tIns="45719" rIns="91436" bIns="45719" numCol="1" rtlCol="0" anchor="ctr"/>
          <a:lstStyle>
            <a:lvl1pPr algn="l">
              <a:defRPr sz="1100" spc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730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8419" y="1599485"/>
            <a:ext cx="5565605" cy="4351339"/>
          </a:xfrm>
        </p:spPr>
        <p:txBody>
          <a:bodyPr numCol="1"/>
          <a:lstStyle>
            <a:lvl1pPr>
              <a:defRPr spc="0" baseline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55239" y="1599485"/>
            <a:ext cx="5577720" cy="4351339"/>
          </a:xfrm>
        </p:spPr>
        <p:txBody>
          <a:bodyPr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3837" y="6270915"/>
            <a:ext cx="10739713" cy="428383"/>
          </a:xfrm>
          <a:prstGeom prst="rect">
            <a:avLst/>
          </a:prstGeom>
        </p:spPr>
        <p:txBody>
          <a:bodyPr vert="horz" lIns="91436" tIns="45719" rIns="91436" bIns="45719" numCol="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61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8416" y="1599487"/>
            <a:ext cx="3750016" cy="4622865"/>
          </a:xfrm>
        </p:spPr>
        <p:txBody>
          <a:bodyPr lIns="9144"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36249" y="1599480"/>
            <a:ext cx="3729137" cy="4622864"/>
          </a:xfrm>
        </p:spPr>
        <p:txBody>
          <a:bodyPr lIns="9144"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4"/>
          <p:cNvSpPr>
            <a:spLocks noGrp="1"/>
          </p:cNvSpPr>
          <p:nvPr>
            <p:ph sz="half" idx="17" hasCustomPrompt="1"/>
          </p:nvPr>
        </p:nvSpPr>
        <p:spPr>
          <a:xfrm>
            <a:off x="8092285" y="1599480"/>
            <a:ext cx="3750016" cy="4622864"/>
          </a:xfrm>
        </p:spPr>
        <p:txBody>
          <a:bodyPr lIns="9144"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11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209508" y="381000"/>
            <a:ext cx="2924519" cy="355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err="1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38422" y="1599480"/>
            <a:ext cx="2716476" cy="4627584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272906" y="1599480"/>
            <a:ext cx="2716476" cy="4627584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207378" y="1599480"/>
            <a:ext cx="2716476" cy="4627584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9141835" y="1599480"/>
            <a:ext cx="2716476" cy="4627584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48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8099" y="1599480"/>
            <a:ext cx="5706511" cy="44982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0153" y="1599480"/>
            <a:ext cx="5653419" cy="44982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82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76" y="1599480"/>
            <a:ext cx="3744697" cy="46228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30218" y="1599480"/>
            <a:ext cx="3731724" cy="46228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4"/>
          <p:cNvSpPr>
            <a:spLocks noGrp="1"/>
          </p:cNvSpPr>
          <p:nvPr>
            <p:ph sz="half" idx="17" hasCustomPrompt="1"/>
          </p:nvPr>
        </p:nvSpPr>
        <p:spPr>
          <a:xfrm>
            <a:off x="8111727" y="1599480"/>
            <a:ext cx="3737432" cy="46228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70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435" y="2480260"/>
            <a:ext cx="3756967" cy="3112047"/>
          </a:xfrm>
        </p:spPr>
        <p:txBody>
          <a:bodyPr lIns="9144" rIns="9144"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2174" y="2480260"/>
            <a:ext cx="3736903" cy="3112047"/>
          </a:xfrm>
        </p:spPr>
        <p:txBody>
          <a:bodyPr lIns="9144" rIns="9144"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4"/>
          <p:cNvSpPr>
            <a:spLocks noGrp="1"/>
          </p:cNvSpPr>
          <p:nvPr>
            <p:ph sz="half" idx="17"/>
          </p:nvPr>
        </p:nvSpPr>
        <p:spPr>
          <a:xfrm>
            <a:off x="8083225" y="2480260"/>
            <a:ext cx="3767129" cy="3112047"/>
          </a:xfrm>
        </p:spPr>
        <p:txBody>
          <a:bodyPr lIns="9144" rIns="9144"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38423" y="1600201"/>
            <a:ext cx="3760239" cy="681293"/>
          </a:xfrm>
          <a:solidFill>
            <a:srgbClr val="006EB9"/>
          </a:solidFill>
        </p:spPr>
        <p:txBody>
          <a:bodyPr lIns="182872" rIns="182872" numCol="1" anchor="ctr"/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lang="en-US" sz="2000" kern="1200" spc="-71" baseline="0" dirty="0" smtClean="0">
                <a:solidFill>
                  <a:schemeClr val="lt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221891" y="1600201"/>
            <a:ext cx="3732805" cy="681293"/>
          </a:xfrm>
          <a:solidFill>
            <a:srgbClr val="006EB9"/>
          </a:solidFill>
        </p:spPr>
        <p:txBody>
          <a:bodyPr lIns="182872" rIns="182872" numCol="1" anchor="ctr"/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lang="en-US" sz="2000" kern="1200" spc="-71" baseline="0" dirty="0" smtClean="0">
                <a:solidFill>
                  <a:schemeClr val="lt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8106177" y="1600201"/>
            <a:ext cx="3750788" cy="681293"/>
          </a:xfrm>
          <a:solidFill>
            <a:srgbClr val="006EB9"/>
          </a:solidFill>
        </p:spPr>
        <p:txBody>
          <a:bodyPr lIns="182872" rIns="182872" numCol="1" anchor="ctr"/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lang="en-US" sz="2000" kern="1200" spc="-71" baseline="0" dirty="0" smtClean="0">
                <a:solidFill>
                  <a:schemeClr val="lt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082166" y="5660515"/>
            <a:ext cx="3771399" cy="221599"/>
          </a:xfrm>
        </p:spPr>
        <p:txBody>
          <a:bodyPr wrap="square" lIns="9144" rIns="9144" numCol="1">
            <a:spAutoFit/>
          </a:bodyPr>
          <a:lstStyle>
            <a:lvl1pPr marL="0" indent="0"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 lang="en-US" sz="1600" b="0" i="0" kern="1200" spc="-31" baseline="0" dirty="0">
                <a:solidFill>
                  <a:srgbClr val="0079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0" lvl="0" indent="0" algn="l" defTabSz="914316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2"/>
          </p:nvPr>
        </p:nvSpPr>
        <p:spPr>
          <a:xfrm>
            <a:off x="338437" y="5660511"/>
            <a:ext cx="3731724" cy="246221"/>
          </a:xfrm>
        </p:spPr>
        <p:txBody>
          <a:bodyPr lIns="9144" rIns="9144" numCol="1">
            <a:spAutoFit/>
          </a:bodyPr>
          <a:lstStyle>
            <a:lvl1pPr marL="0" indent="0">
              <a:buNone/>
              <a:defRPr sz="1600">
                <a:solidFill>
                  <a:srgbClr val="0079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33"/>
          </p:nvPr>
        </p:nvSpPr>
        <p:spPr>
          <a:xfrm>
            <a:off x="4222986" y="5660511"/>
            <a:ext cx="3731724" cy="246221"/>
          </a:xfrm>
        </p:spPr>
        <p:txBody>
          <a:bodyPr lIns="9144" rIns="9144" numCol="1">
            <a:spAutoFit/>
          </a:bodyPr>
          <a:lstStyle>
            <a:lvl1pPr marL="0" indent="0">
              <a:buNone/>
              <a:defRPr sz="1600">
                <a:solidFill>
                  <a:srgbClr val="0079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00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61"/>
          <p:cNvSpPr>
            <a:spLocks noGrp="1"/>
          </p:cNvSpPr>
          <p:nvPr>
            <p:ph type="pic" sz="quarter" idx="17"/>
          </p:nvPr>
        </p:nvSpPr>
        <p:spPr>
          <a:xfrm>
            <a:off x="336637" y="1597028"/>
            <a:ext cx="3753848" cy="3980821"/>
          </a:xfrm>
        </p:spPr>
        <p:txBody>
          <a:bodyPr numCol="1"/>
          <a:lstStyle/>
          <a:p>
            <a:endParaRPr lang="en-US" dirty="0"/>
          </a:p>
        </p:txBody>
      </p:sp>
      <p:sp>
        <p:nvSpPr>
          <p:cNvPr id="63" name="Picture Placeholder 61"/>
          <p:cNvSpPr>
            <a:spLocks noGrp="1"/>
          </p:cNvSpPr>
          <p:nvPr>
            <p:ph type="pic" sz="quarter" idx="18"/>
          </p:nvPr>
        </p:nvSpPr>
        <p:spPr>
          <a:xfrm>
            <a:off x="4230485" y="1597028"/>
            <a:ext cx="3726832" cy="3980821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64" name="Picture Placeholder 61"/>
          <p:cNvSpPr>
            <a:spLocks noGrp="1"/>
          </p:cNvSpPr>
          <p:nvPr>
            <p:ph type="pic" sz="quarter" idx="19"/>
          </p:nvPr>
        </p:nvSpPr>
        <p:spPr>
          <a:xfrm>
            <a:off x="8103941" y="1597028"/>
            <a:ext cx="3747231" cy="3980821"/>
          </a:xfrm>
        </p:spPr>
        <p:txBody>
          <a:bodyPr numCol="1"/>
          <a:lstStyle/>
          <a:p>
            <a:endParaRPr lang="en-US" dirty="0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333652" y="5702300"/>
            <a:ext cx="375001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37307" y="5786205"/>
            <a:ext cx="3750016" cy="502851"/>
          </a:xfrm>
        </p:spPr>
        <p:txBody>
          <a:bodyPr numCol="1"/>
          <a:lstStyle>
            <a:lvl1pPr>
              <a:buNone/>
              <a:defRPr sz="1500" spc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67" name="Straight Connector 66"/>
          <p:cNvCxnSpPr/>
          <p:nvPr userDrawn="1"/>
        </p:nvCxnSpPr>
        <p:spPr>
          <a:xfrm>
            <a:off x="4230502" y="5702300"/>
            <a:ext cx="3733548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4219367" y="5786205"/>
            <a:ext cx="3750016" cy="502851"/>
          </a:xfrm>
        </p:spPr>
        <p:txBody>
          <a:bodyPr numCol="1"/>
          <a:lstStyle>
            <a:lvl1pPr>
              <a:buNone/>
              <a:defRPr sz="1500" spc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8103931" y="5702300"/>
            <a:ext cx="375001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8114800" y="5786205"/>
            <a:ext cx="3750016" cy="502851"/>
          </a:xfrm>
        </p:spPr>
        <p:txBody>
          <a:bodyPr numCol="1"/>
          <a:lstStyle>
            <a:lvl1pPr>
              <a:buNone/>
              <a:defRPr sz="1500" spc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39371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81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" tIns="0" rIns="0" bIns="0" numCol="1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b="0" i="0" spc="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lang="en-US" sz="2800" b="0" i="0" spc="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lang="en-US" sz="2000" spc="0" dirty="0" smtClean="0">
                <a:solidFill>
                  <a:schemeClr val="tx1"/>
                </a:solidFill>
              </a:defRPr>
            </a:lvl3pPr>
            <a:lvl4pPr>
              <a:defRPr lang="en-US" sz="1800" spc="0" dirty="0" smtClean="0">
                <a:solidFill>
                  <a:schemeClr val="tx1"/>
                </a:solidFill>
              </a:defRPr>
            </a:lvl4pPr>
            <a:lvl5pPr>
              <a:defRPr lang="en-US" sz="1400" spc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lIns="9144" tIns="0" rIns="0" bIns="0" numCol="1">
            <a:spAutoFit/>
          </a:bodyPr>
          <a:lstStyle>
            <a:lvl1pPr marL="0" indent="0" algn="ctr">
              <a:buNone/>
              <a:defRPr sz="2400" i="0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3837" y="6270915"/>
            <a:ext cx="10739713" cy="428383"/>
          </a:xfrm>
          <a:prstGeom prst="rect">
            <a:avLst/>
          </a:prstGeom>
        </p:spPr>
        <p:txBody>
          <a:bodyPr vert="horz" lIns="91436" tIns="45719" rIns="91436" bIns="45719" numCol="1" rtlCol="0" anchor="ctr"/>
          <a:lstStyle>
            <a:lvl1pPr algn="l">
              <a:defRPr sz="1100" spc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42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209508" y="381000"/>
            <a:ext cx="2924519" cy="355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err="1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32715" y="1703216"/>
            <a:ext cx="2727889" cy="3908085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258074" y="1703216"/>
            <a:ext cx="2727889" cy="3908085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6183418" y="1703216"/>
            <a:ext cx="2727889" cy="3908085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108762" y="1703216"/>
            <a:ext cx="2727889" cy="3908085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38422" y="570230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>
            <a:off x="3265278" y="570230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 userDrawn="1"/>
        </p:nvCxnSpPr>
        <p:spPr>
          <a:xfrm>
            <a:off x="6189125" y="570230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 userDrawn="1"/>
        </p:nvCxnSpPr>
        <p:spPr>
          <a:xfrm>
            <a:off x="9115653" y="570230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33474" y="5786205"/>
            <a:ext cx="2721684" cy="502851"/>
          </a:xfrm>
        </p:spPr>
        <p:txBody>
          <a:bodyPr numCol="1"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3265266" y="5786205"/>
            <a:ext cx="2721684" cy="502851"/>
          </a:xfrm>
        </p:spPr>
        <p:txBody>
          <a:bodyPr numCol="1"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192122" y="5786205"/>
            <a:ext cx="2721684" cy="502851"/>
          </a:xfrm>
        </p:spPr>
        <p:txBody>
          <a:bodyPr numCol="1"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9115643" y="5786205"/>
            <a:ext cx="2721684" cy="502851"/>
          </a:xfrm>
        </p:spPr>
        <p:txBody>
          <a:bodyPr numCol="1"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40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209508" y="381000"/>
            <a:ext cx="2924519" cy="355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err="1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38422" y="3526980"/>
            <a:ext cx="2716476" cy="2700093"/>
          </a:xfrm>
        </p:spPr>
        <p:txBody>
          <a:bodyPr numCol="1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272906" y="3526980"/>
            <a:ext cx="2716476" cy="2700093"/>
          </a:xfrm>
        </p:spPr>
        <p:txBody>
          <a:bodyPr numCol="1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207378" y="3526980"/>
            <a:ext cx="2716476" cy="2700093"/>
          </a:xfrm>
        </p:spPr>
        <p:txBody>
          <a:bodyPr numCol="1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9141835" y="3526980"/>
            <a:ext cx="2716476" cy="2700093"/>
          </a:xfrm>
        </p:spPr>
        <p:txBody>
          <a:bodyPr numCol="1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44513" y="1703223"/>
            <a:ext cx="2704280" cy="1695239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267697" y="1703223"/>
            <a:ext cx="2723889" cy="1695239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6207032" y="1703223"/>
            <a:ext cx="2706365" cy="1695239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128877" y="1703223"/>
            <a:ext cx="2724919" cy="1695239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38422" y="345948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>
            <a:off x="3265278" y="345948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 userDrawn="1"/>
        </p:nvCxnSpPr>
        <p:spPr>
          <a:xfrm>
            <a:off x="6196941" y="345948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 userDrawn="1"/>
        </p:nvCxnSpPr>
        <p:spPr>
          <a:xfrm>
            <a:off x="9138538" y="345948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88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_4-column">
    <p:bg>
      <p:bgPr>
        <a:solidFill>
          <a:srgbClr val="006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38438" y="1695451"/>
            <a:ext cx="2715332" cy="266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4393" t="-7550" r="-4146" b="-988"/>
            </a:stretch>
          </a:blipFill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4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9144814" y="1695451"/>
            <a:ext cx="2715332" cy="266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4393" t="-7550" r="-4146" b="-988"/>
            </a:stretch>
          </a:blipFill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5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209357" y="1695451"/>
            <a:ext cx="2715332" cy="266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4393" t="-7550" r="-4146" b="-988"/>
            </a:stretch>
          </a:blipFill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6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3273882" y="1695451"/>
            <a:ext cx="2715332" cy="266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4393" t="-7550" r="-4146" b="-988"/>
            </a:stretch>
          </a:blipFill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0" name="Rectangle 1"/>
          <p:cNvSpPr/>
          <p:nvPr userDrawn="1"/>
        </p:nvSpPr>
        <p:spPr>
          <a:xfrm>
            <a:off x="3" y="3810000"/>
            <a:ext cx="12192127" cy="3048000"/>
          </a:xfrm>
          <a:custGeom>
            <a:avLst/>
            <a:gdLst/>
            <a:ahLst/>
            <a:cxnLst/>
            <a:rect l="l" t="t" r="r" b="b"/>
            <a:pathLst>
              <a:path w="8653190" h="3784541">
                <a:moveTo>
                  <a:pt x="0" y="0"/>
                </a:moveTo>
                <a:lnTo>
                  <a:pt x="8653189" y="0"/>
                </a:lnTo>
                <a:lnTo>
                  <a:pt x="8653189" y="0"/>
                </a:lnTo>
                <a:lnTo>
                  <a:pt x="8653190" y="0"/>
                </a:lnTo>
                <a:lnTo>
                  <a:pt x="8653189" y="5"/>
                </a:lnTo>
                <a:lnTo>
                  <a:pt x="8653189" y="3784541"/>
                </a:lnTo>
                <a:lnTo>
                  <a:pt x="7872319" y="3784541"/>
                </a:lnTo>
                <a:lnTo>
                  <a:pt x="3461283" y="3784541"/>
                </a:lnTo>
                <a:lnTo>
                  <a:pt x="2665951" y="3784541"/>
                </a:lnTo>
                <a:lnTo>
                  <a:pt x="1149097" y="3784541"/>
                </a:lnTo>
                <a:lnTo>
                  <a:pt x="0" y="3784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algn="ctr"/>
            <a:endParaRPr lang="en-US" sz="1900" dirty="0">
              <a:latin typeface="Arial Unicode MS" panose="020B0604020202020204" pitchFamily="34" charset="-128"/>
            </a:endParaRPr>
          </a:p>
        </p:txBody>
      </p:sp>
      <p:sp>
        <p:nvSpPr>
          <p:cNvPr id="5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38422" y="1098357"/>
            <a:ext cx="2716476" cy="656217"/>
          </a:xfrm>
        </p:spPr>
        <p:txBody>
          <a:bodyPr lIns="0" tIns="0" rIns="0" bIns="0" numCol="1" anchor="b">
            <a:noAutofit/>
          </a:bodyPr>
          <a:lstStyle>
            <a:lvl1pPr marL="0" indent="0" algn="ctr">
              <a:buClr>
                <a:schemeClr val="bg1"/>
              </a:buClr>
              <a:buNone/>
              <a:defRPr lang="en-US" sz="1900" b="0" i="0" kern="1200" spc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271403" y="3969097"/>
            <a:ext cx="2716476" cy="2221992"/>
          </a:xfrm>
        </p:spPr>
        <p:txBody>
          <a:bodyPr vert="horz" lIns="9144" tIns="0" rIns="0" bIns="0" numCol="1" rtlCol="0">
            <a:noAutofit/>
          </a:bodyPr>
          <a:lstStyle>
            <a:lvl1pPr>
              <a:defRPr lang="en-US" sz="1900" spc="0" dirty="0" smtClean="0"/>
            </a:lvl1pPr>
            <a:lvl2pPr>
              <a:defRPr lang="en-US" sz="1600" spc="0" dirty="0" smtClean="0"/>
            </a:lvl2pPr>
            <a:lvl3pPr>
              <a:defRPr lang="en-US" sz="1500" spc="0" dirty="0" smtClean="0">
                <a:solidFill>
                  <a:srgbClr val="0079A8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228580" lvl="2" indent="-6351">
              <a:buNone/>
            </a:pPr>
            <a:r>
              <a:rPr lang="en-US" dirty="0" smtClean="0"/>
              <a:t>Third level (last)</a:t>
            </a:r>
          </a:p>
        </p:txBody>
      </p:sp>
      <p:sp>
        <p:nvSpPr>
          <p:cNvPr id="57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204378" y="3968751"/>
            <a:ext cx="2716476" cy="2221992"/>
          </a:xfrm>
        </p:spPr>
        <p:txBody>
          <a:bodyPr vert="horz" lIns="9144" tIns="0" rIns="0" bIns="0" numCol="1" rtlCol="0">
            <a:noAutofit/>
          </a:bodyPr>
          <a:lstStyle>
            <a:lvl1pPr>
              <a:defRPr lang="en-US" sz="1900" spc="0" dirty="0" smtClean="0"/>
            </a:lvl1pPr>
            <a:lvl2pPr>
              <a:defRPr lang="en-US" sz="1600" spc="0" dirty="0" smtClean="0"/>
            </a:lvl2pPr>
            <a:lvl3pPr>
              <a:defRPr lang="en-US" sz="1500" spc="0" dirty="0" smtClean="0">
                <a:solidFill>
                  <a:srgbClr val="0079A8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228580" lvl="2" indent="-6351">
              <a:buNone/>
            </a:pPr>
            <a:r>
              <a:rPr lang="en-US" dirty="0" smtClean="0"/>
              <a:t>Third level (last)</a:t>
            </a:r>
          </a:p>
        </p:txBody>
      </p:sp>
      <p:sp>
        <p:nvSpPr>
          <p:cNvPr id="5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137353" y="3974592"/>
            <a:ext cx="2716476" cy="2221992"/>
          </a:xfrm>
        </p:spPr>
        <p:txBody>
          <a:bodyPr vert="horz" lIns="9144" tIns="0" rIns="0" bIns="0" numCol="1" rtlCol="0">
            <a:noAutofit/>
          </a:bodyPr>
          <a:lstStyle>
            <a:lvl1pPr>
              <a:defRPr lang="en-US" sz="1900" spc="0" dirty="0" smtClean="0"/>
            </a:lvl1pPr>
            <a:lvl2pPr>
              <a:defRPr lang="en-US" sz="1600" spc="0" dirty="0" smtClean="0"/>
            </a:lvl2pPr>
            <a:lvl3pPr>
              <a:defRPr lang="en-US" sz="1500" spc="0" dirty="0" smtClean="0">
                <a:solidFill>
                  <a:srgbClr val="0079A8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228580" lvl="2" indent="-6351">
              <a:buNone/>
            </a:pPr>
            <a:r>
              <a:rPr lang="en-US" dirty="0" smtClean="0"/>
              <a:t>Third level (last)</a:t>
            </a:r>
          </a:p>
        </p:txBody>
      </p:sp>
      <p:sp>
        <p:nvSpPr>
          <p:cNvPr id="59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271403" y="1098357"/>
            <a:ext cx="2716476" cy="656217"/>
          </a:xfrm>
        </p:spPr>
        <p:txBody>
          <a:bodyPr lIns="0" tIns="0" rIns="0" bIns="0" numCol="1" anchor="b">
            <a:noAutofit/>
          </a:bodyPr>
          <a:lstStyle>
            <a:lvl1pPr marL="0" indent="0" algn="ctr">
              <a:buClr>
                <a:schemeClr val="bg1"/>
              </a:buClr>
              <a:buNone/>
              <a:defRPr lang="en-US" sz="1900" b="0" i="0" kern="1200" spc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6204378" y="1098357"/>
            <a:ext cx="2716476" cy="656217"/>
          </a:xfrm>
        </p:spPr>
        <p:txBody>
          <a:bodyPr lIns="0" tIns="0" rIns="0" bIns="0" numCol="1" anchor="b">
            <a:noAutofit/>
          </a:bodyPr>
          <a:lstStyle>
            <a:lvl1pPr marL="0" indent="0" algn="ctr">
              <a:buClr>
                <a:schemeClr val="bg1"/>
              </a:buClr>
              <a:buNone/>
              <a:defRPr lang="en-US" sz="1900" b="0" i="0" kern="1200" spc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9137353" y="1098357"/>
            <a:ext cx="2716476" cy="656217"/>
          </a:xfrm>
        </p:spPr>
        <p:txBody>
          <a:bodyPr lIns="0" tIns="0" rIns="0" bIns="0" numCol="1" anchor="b">
            <a:noAutofit/>
          </a:bodyPr>
          <a:lstStyle>
            <a:lvl1pPr marL="0" indent="0" algn="ctr">
              <a:buClr>
                <a:schemeClr val="bg1"/>
              </a:buClr>
              <a:buNone/>
              <a:defRPr lang="en-US" sz="1900" b="0" i="0" kern="1200" spc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38422" y="1962375"/>
            <a:ext cx="2716476" cy="1695239"/>
          </a:xfrm>
        </p:spPr>
        <p:txBody>
          <a:bodyPr numCol="1" anchor="ctr"/>
          <a:lstStyle>
            <a:lvl1pPr marL="0" indent="0" algn="ctr">
              <a:buNone/>
              <a:defRPr sz="1900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3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271403" y="1962375"/>
            <a:ext cx="2716476" cy="1695239"/>
          </a:xfrm>
        </p:spPr>
        <p:txBody>
          <a:bodyPr numCol="1" anchor="ctr"/>
          <a:lstStyle>
            <a:lvl1pPr marL="0" indent="0" algn="ctr">
              <a:buNone/>
              <a:defRPr sz="1900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4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6204378" y="1962375"/>
            <a:ext cx="2716476" cy="1695239"/>
          </a:xfrm>
        </p:spPr>
        <p:txBody>
          <a:bodyPr numCol="1" anchor="ctr"/>
          <a:lstStyle>
            <a:lvl1pPr marL="0" indent="0" algn="ctr">
              <a:buNone/>
              <a:defRPr sz="1900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137353" y="1962375"/>
            <a:ext cx="2716476" cy="1695239"/>
          </a:xfrm>
        </p:spPr>
        <p:txBody>
          <a:bodyPr numCol="1" anchor="ctr"/>
          <a:lstStyle>
            <a:lvl1pPr marL="0" indent="0" algn="ctr">
              <a:buNone/>
              <a:defRPr sz="1900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38422" y="3968751"/>
            <a:ext cx="2716476" cy="2221992"/>
          </a:xfrm>
        </p:spPr>
        <p:txBody>
          <a:bodyPr lIns="9144" numCol="1"/>
          <a:lstStyle>
            <a:lvl1pPr>
              <a:defRPr sz="1900" spc="0"/>
            </a:lvl1pPr>
            <a:lvl2pPr>
              <a:defRPr sz="1600" spc="0"/>
            </a:lvl2pPr>
            <a:lvl3pPr marL="228580" indent="-6351">
              <a:buNone/>
              <a:defRPr sz="1500" spc="0" baseline="0">
                <a:solidFill>
                  <a:srgbClr val="0079A8"/>
                </a:solidFill>
              </a:defRPr>
            </a:lvl3pPr>
            <a:lvl4pPr marL="228580" indent="-1588">
              <a:buNone/>
              <a:defRPr lang="en-US" sz="1900" kern="1200" spc="-51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(last)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209508" y="381000"/>
            <a:ext cx="2924519" cy="355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err="1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3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34339" y="6264079"/>
            <a:ext cx="429975" cy="4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3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321"/>
          <p:cNvSpPr>
            <a:spLocks/>
          </p:cNvSpPr>
          <p:nvPr userDrawn="1"/>
        </p:nvSpPr>
        <p:spPr bwMode="auto">
          <a:xfrm rot="730076">
            <a:off x="5527501" y="3337903"/>
            <a:ext cx="480483" cy="282575"/>
          </a:xfrm>
          <a:custGeom>
            <a:avLst/>
            <a:gdLst>
              <a:gd name="T0" fmla="*/ 2147483646 w 10000"/>
              <a:gd name="T1" fmla="*/ 2147483646 h 10009"/>
              <a:gd name="T2" fmla="*/ 2147483646 w 10000"/>
              <a:gd name="T3" fmla="*/ 2147483646 h 10009"/>
              <a:gd name="T4" fmla="*/ 2147483646 w 10000"/>
              <a:gd name="T5" fmla="*/ 2147483646 h 10009"/>
              <a:gd name="T6" fmla="*/ 2147483646 w 10000"/>
              <a:gd name="T7" fmla="*/ 2147483646 h 10009"/>
              <a:gd name="T8" fmla="*/ 2147483646 w 10000"/>
              <a:gd name="T9" fmla="*/ 2147483646 h 10009"/>
              <a:gd name="T10" fmla="*/ 2147483646 w 10000"/>
              <a:gd name="T11" fmla="*/ 2147483646 h 10009"/>
              <a:gd name="T12" fmla="*/ 2147483646 w 10000"/>
              <a:gd name="T13" fmla="*/ 2147483646 h 10009"/>
              <a:gd name="T14" fmla="*/ 2147483646 w 10000"/>
              <a:gd name="T15" fmla="*/ 2147483646 h 10009"/>
              <a:gd name="T16" fmla="*/ 2147483646 w 10000"/>
              <a:gd name="T17" fmla="*/ 2147483646 h 10009"/>
              <a:gd name="T18" fmla="*/ 2147483646 w 10000"/>
              <a:gd name="T19" fmla="*/ 2147483646 h 10009"/>
              <a:gd name="T20" fmla="*/ 0 w 10000"/>
              <a:gd name="T21" fmla="*/ 2147483646 h 10009"/>
              <a:gd name="T22" fmla="*/ 2147483646 w 10000"/>
              <a:gd name="T23" fmla="*/ 2147483646 h 10009"/>
              <a:gd name="T24" fmla="*/ 2147483646 w 10000"/>
              <a:gd name="T25" fmla="*/ 2147483646 h 10009"/>
              <a:gd name="T26" fmla="*/ 2147483646 w 10000"/>
              <a:gd name="T27" fmla="*/ 2147483646 h 10009"/>
              <a:gd name="T28" fmla="*/ 2147483646 w 10000"/>
              <a:gd name="T29" fmla="*/ 2147483646 h 10009"/>
              <a:gd name="T30" fmla="*/ 2147483646 w 10000"/>
              <a:gd name="T31" fmla="*/ 2147483646 h 10009"/>
              <a:gd name="T32" fmla="*/ 2147483646 w 10000"/>
              <a:gd name="T33" fmla="*/ 2147483646 h 10009"/>
              <a:gd name="T34" fmla="*/ 2147483646 w 10000"/>
              <a:gd name="T35" fmla="*/ 2147483646 h 10009"/>
              <a:gd name="T36" fmla="*/ 2147483646 w 10000"/>
              <a:gd name="T37" fmla="*/ 2147483646 h 10009"/>
              <a:gd name="T38" fmla="*/ 2147483646 w 10000"/>
              <a:gd name="T39" fmla="*/ 2147483646 h 10009"/>
              <a:gd name="T40" fmla="*/ 2147483646 w 10000"/>
              <a:gd name="T41" fmla="*/ 2147483646 h 10009"/>
              <a:gd name="T42" fmla="*/ 2147483646 w 10000"/>
              <a:gd name="T43" fmla="*/ 2147483646 h 10009"/>
              <a:gd name="T44" fmla="*/ 2147483646 w 10000"/>
              <a:gd name="T45" fmla="*/ 2147483646 h 10009"/>
              <a:gd name="T46" fmla="*/ 2147483646 w 10000"/>
              <a:gd name="T47" fmla="*/ 2147483646 h 10009"/>
              <a:gd name="T48" fmla="*/ 2147483646 w 10000"/>
              <a:gd name="T49" fmla="*/ 2147483646 h 10009"/>
              <a:gd name="T50" fmla="*/ 2147483646 w 10000"/>
              <a:gd name="T51" fmla="*/ 2147483646 h 10009"/>
              <a:gd name="T52" fmla="*/ 2147483646 w 10000"/>
              <a:gd name="T53" fmla="*/ 2147483646 h 10009"/>
              <a:gd name="T54" fmla="*/ 2147483646 w 10000"/>
              <a:gd name="T55" fmla="*/ 2147483646 h 10009"/>
              <a:gd name="T56" fmla="*/ 2147483646 w 10000"/>
              <a:gd name="T57" fmla="*/ 2147483646 h 10009"/>
              <a:gd name="T58" fmla="*/ 2147483646 w 10000"/>
              <a:gd name="T59" fmla="*/ 2147483646 h 10009"/>
              <a:gd name="T60" fmla="*/ 2147483646 w 10000"/>
              <a:gd name="T61" fmla="*/ 2147483646 h 10009"/>
              <a:gd name="T62" fmla="*/ 2147483646 w 10000"/>
              <a:gd name="T63" fmla="*/ 2147483646 h 10009"/>
              <a:gd name="T64" fmla="*/ 2147483646 w 10000"/>
              <a:gd name="T65" fmla="*/ 2147483646 h 10009"/>
              <a:gd name="T66" fmla="*/ 2147483646 w 10000"/>
              <a:gd name="T67" fmla="*/ 2147483646 h 10009"/>
              <a:gd name="T68" fmla="*/ 2147483646 w 10000"/>
              <a:gd name="T69" fmla="*/ 2147483646 h 10009"/>
              <a:gd name="T70" fmla="*/ 2147483646 w 10000"/>
              <a:gd name="T71" fmla="*/ 2147483646 h 10009"/>
              <a:gd name="T72" fmla="*/ 2147483646 w 10000"/>
              <a:gd name="T73" fmla="*/ 2147483646 h 10009"/>
              <a:gd name="T74" fmla="*/ 2147483646 w 10000"/>
              <a:gd name="T75" fmla="*/ 2147483646 h 10009"/>
              <a:gd name="T76" fmla="*/ 2147483646 w 10000"/>
              <a:gd name="T77" fmla="*/ 2147483646 h 10009"/>
              <a:gd name="T78" fmla="*/ 2147483646 w 10000"/>
              <a:gd name="T79" fmla="*/ 2147483646 h 10009"/>
              <a:gd name="T80" fmla="*/ 2147483646 w 10000"/>
              <a:gd name="T81" fmla="*/ 2147483646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" name="Freeform 322"/>
          <p:cNvSpPr>
            <a:spLocks/>
          </p:cNvSpPr>
          <p:nvPr userDrawn="1"/>
        </p:nvSpPr>
        <p:spPr bwMode="auto">
          <a:xfrm rot="926903">
            <a:off x="5540218" y="3356948"/>
            <a:ext cx="120649" cy="198437"/>
          </a:xfrm>
          <a:custGeom>
            <a:avLst/>
            <a:gdLst>
              <a:gd name="T0" fmla="*/ 2147483646 w 10000"/>
              <a:gd name="T1" fmla="*/ 2147483646 h 10437"/>
              <a:gd name="T2" fmla="*/ 2147483646 w 10000"/>
              <a:gd name="T3" fmla="*/ 2147483646 h 10437"/>
              <a:gd name="T4" fmla="*/ 2147483646 w 10000"/>
              <a:gd name="T5" fmla="*/ 2147483646 h 10437"/>
              <a:gd name="T6" fmla="*/ 2147483646 w 10000"/>
              <a:gd name="T7" fmla="*/ 2147483646 h 10437"/>
              <a:gd name="T8" fmla="*/ 2147483646 w 10000"/>
              <a:gd name="T9" fmla="*/ 2147483646 h 10437"/>
              <a:gd name="T10" fmla="*/ 2147483646 w 10000"/>
              <a:gd name="T11" fmla="*/ 2147483646 h 10437"/>
              <a:gd name="T12" fmla="*/ 2147483646 w 10000"/>
              <a:gd name="T13" fmla="*/ 2147483646 h 10437"/>
              <a:gd name="T14" fmla="*/ 2147483646 w 10000"/>
              <a:gd name="T15" fmla="*/ 2147483646 h 10437"/>
              <a:gd name="T16" fmla="*/ 2147483646 w 10000"/>
              <a:gd name="T17" fmla="*/ 2147483646 h 10437"/>
              <a:gd name="T18" fmla="*/ 2147483646 w 10000"/>
              <a:gd name="T19" fmla="*/ 2147483646 h 10437"/>
              <a:gd name="T20" fmla="*/ 2147483646 w 10000"/>
              <a:gd name="T21" fmla="*/ 2147483646 h 10437"/>
              <a:gd name="T22" fmla="*/ 2147483646 w 10000"/>
              <a:gd name="T23" fmla="*/ 0 h 10437"/>
              <a:gd name="T24" fmla="*/ 1652181647 w 10000"/>
              <a:gd name="T25" fmla="*/ 2147483646 h 10437"/>
              <a:gd name="T26" fmla="*/ 1101414143 w 10000"/>
              <a:gd name="T27" fmla="*/ 2147483646 h 10437"/>
              <a:gd name="T28" fmla="*/ 680164610 w 10000"/>
              <a:gd name="T29" fmla="*/ 2147483646 h 10437"/>
              <a:gd name="T30" fmla="*/ 1101414143 w 10000"/>
              <a:gd name="T31" fmla="*/ 2147483646 h 10437"/>
              <a:gd name="T32" fmla="*/ 1101414143 w 10000"/>
              <a:gd name="T33" fmla="*/ 2147483646 h 10437"/>
              <a:gd name="T34" fmla="*/ 126118672 w 10000"/>
              <a:gd name="T35" fmla="*/ 2147483646 h 10437"/>
              <a:gd name="T36" fmla="*/ 0 w 10000"/>
              <a:gd name="T37" fmla="*/ 2147483646 h 10437"/>
              <a:gd name="T38" fmla="*/ 357975358 w 10000"/>
              <a:gd name="T39" fmla="*/ 2147483646 h 10437"/>
              <a:gd name="T40" fmla="*/ 1101414143 w 10000"/>
              <a:gd name="T41" fmla="*/ 2147483646 h 10437"/>
              <a:gd name="T42" fmla="*/ 623990471 w 10000"/>
              <a:gd name="T43" fmla="*/ 2147483646 h 10437"/>
              <a:gd name="T44" fmla="*/ 2147483646 w 10000"/>
              <a:gd name="T45" fmla="*/ 2147483646 h 10437"/>
              <a:gd name="T46" fmla="*/ 2147483646 w 10000"/>
              <a:gd name="T47" fmla="*/ 2147483646 h 10437"/>
              <a:gd name="T48" fmla="*/ 2147483646 w 10000"/>
              <a:gd name="T49" fmla="*/ 2147483646 h 10437"/>
              <a:gd name="T50" fmla="*/ 2147483646 w 10000"/>
              <a:gd name="T51" fmla="*/ 2147483646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" name="Freeform 341"/>
          <p:cNvSpPr>
            <a:spLocks/>
          </p:cNvSpPr>
          <p:nvPr userDrawn="1"/>
        </p:nvSpPr>
        <p:spPr bwMode="auto">
          <a:xfrm>
            <a:off x="6247167" y="3231533"/>
            <a:ext cx="254000" cy="84139"/>
          </a:xfrm>
          <a:custGeom>
            <a:avLst/>
            <a:gdLst>
              <a:gd name="T0" fmla="*/ 2147483646 w 10000"/>
              <a:gd name="T1" fmla="*/ 1938151997 h 10000"/>
              <a:gd name="T2" fmla="*/ 2147483646 w 10000"/>
              <a:gd name="T3" fmla="*/ 1291877393 h 10000"/>
              <a:gd name="T4" fmla="*/ 2147483646 w 10000"/>
              <a:gd name="T5" fmla="*/ 1291877393 h 10000"/>
              <a:gd name="T6" fmla="*/ 2147483646 w 10000"/>
              <a:gd name="T7" fmla="*/ 645938692 h 10000"/>
              <a:gd name="T8" fmla="*/ 2147483646 w 10000"/>
              <a:gd name="T9" fmla="*/ 322947012 h 10000"/>
              <a:gd name="T10" fmla="*/ 2147483646 w 10000"/>
              <a:gd name="T11" fmla="*/ 322947012 h 10000"/>
              <a:gd name="T12" fmla="*/ 2147483646 w 10000"/>
              <a:gd name="T13" fmla="*/ 0 h 10000"/>
              <a:gd name="T14" fmla="*/ 2147483646 w 10000"/>
              <a:gd name="T15" fmla="*/ 322947012 h 10000"/>
              <a:gd name="T16" fmla="*/ 2147483646 w 10000"/>
              <a:gd name="T17" fmla="*/ 322947012 h 10000"/>
              <a:gd name="T18" fmla="*/ 2147483646 w 10000"/>
              <a:gd name="T19" fmla="*/ 645938692 h 10000"/>
              <a:gd name="T20" fmla="*/ 2147483646 w 10000"/>
              <a:gd name="T21" fmla="*/ 968885712 h 10000"/>
              <a:gd name="T22" fmla="*/ 2147483646 w 10000"/>
              <a:gd name="T23" fmla="*/ 1614824337 h 10000"/>
              <a:gd name="T24" fmla="*/ 2147483646 w 10000"/>
              <a:gd name="T25" fmla="*/ 1938151997 h 10000"/>
              <a:gd name="T26" fmla="*/ 2147483646 w 10000"/>
              <a:gd name="T27" fmla="*/ 1938151997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0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2147483646 h 10000"/>
              <a:gd name="T46" fmla="*/ 2147483646 w 10000"/>
              <a:gd name="T47" fmla="*/ 2147483646 h 10000"/>
              <a:gd name="T48" fmla="*/ 2147483646 w 10000"/>
              <a:gd name="T49" fmla="*/ 2147483646 h 10000"/>
              <a:gd name="T50" fmla="*/ 2147483646 w 10000"/>
              <a:gd name="T51" fmla="*/ 2147483646 h 10000"/>
              <a:gd name="T52" fmla="*/ 2147483646 w 10000"/>
              <a:gd name="T53" fmla="*/ 2147483646 h 10000"/>
              <a:gd name="T54" fmla="*/ 2147483646 w 10000"/>
              <a:gd name="T55" fmla="*/ 2147483646 h 10000"/>
              <a:gd name="T56" fmla="*/ 2147483646 w 10000"/>
              <a:gd name="T57" fmla="*/ 1938151997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" name="Freeform 342"/>
          <p:cNvSpPr>
            <a:spLocks/>
          </p:cNvSpPr>
          <p:nvPr userDrawn="1"/>
        </p:nvSpPr>
        <p:spPr bwMode="auto">
          <a:xfrm rot="471028">
            <a:off x="5811133" y="3126755"/>
            <a:ext cx="406400" cy="293688"/>
          </a:xfrm>
          <a:custGeom>
            <a:avLst/>
            <a:gdLst>
              <a:gd name="T0" fmla="*/ 2147483646 w 10043"/>
              <a:gd name="T1" fmla="*/ 2147483646 h 10000"/>
              <a:gd name="T2" fmla="*/ 2147483646 w 10043"/>
              <a:gd name="T3" fmla="*/ 2147483646 h 10000"/>
              <a:gd name="T4" fmla="*/ 2147483646 w 10043"/>
              <a:gd name="T5" fmla="*/ 2147483646 h 10000"/>
              <a:gd name="T6" fmla="*/ 2147483646 w 10043"/>
              <a:gd name="T7" fmla="*/ 2147483646 h 10000"/>
              <a:gd name="T8" fmla="*/ 2147483646 w 10043"/>
              <a:gd name="T9" fmla="*/ 2147483646 h 10000"/>
              <a:gd name="T10" fmla="*/ 2147483646 w 10043"/>
              <a:gd name="T11" fmla="*/ 2147483646 h 10000"/>
              <a:gd name="T12" fmla="*/ 2147483646 w 10043"/>
              <a:gd name="T13" fmla="*/ 2147483646 h 10000"/>
              <a:gd name="T14" fmla="*/ 2147483646 w 10043"/>
              <a:gd name="T15" fmla="*/ 2147483646 h 10000"/>
              <a:gd name="T16" fmla="*/ 2147483646 w 10043"/>
              <a:gd name="T17" fmla="*/ 2147483646 h 10000"/>
              <a:gd name="T18" fmla="*/ 2147483646 w 10043"/>
              <a:gd name="T19" fmla="*/ 2147483646 h 10000"/>
              <a:gd name="T20" fmla="*/ 2147483646 w 10043"/>
              <a:gd name="T21" fmla="*/ 2147483646 h 10000"/>
              <a:gd name="T22" fmla="*/ 2147483646 w 10043"/>
              <a:gd name="T23" fmla="*/ 2147483646 h 10000"/>
              <a:gd name="T24" fmla="*/ 2147483646 w 10043"/>
              <a:gd name="T25" fmla="*/ 2147483646 h 10000"/>
              <a:gd name="T26" fmla="*/ 2147483646 w 10043"/>
              <a:gd name="T27" fmla="*/ 2147483646 h 10000"/>
              <a:gd name="T28" fmla="*/ 2147483646 w 10043"/>
              <a:gd name="T29" fmla="*/ 2147483646 h 10000"/>
              <a:gd name="T30" fmla="*/ 2147483646 w 10043"/>
              <a:gd name="T31" fmla="*/ 2147483646 h 10000"/>
              <a:gd name="T32" fmla="*/ 2147483646 w 10043"/>
              <a:gd name="T33" fmla="*/ 2147483646 h 10000"/>
              <a:gd name="T34" fmla="*/ 2147483646 w 10043"/>
              <a:gd name="T35" fmla="*/ 2147483646 h 10000"/>
              <a:gd name="T36" fmla="*/ 2147483646 w 10043"/>
              <a:gd name="T37" fmla="*/ 2147483646 h 10000"/>
              <a:gd name="T38" fmla="*/ 2147483646 w 10043"/>
              <a:gd name="T39" fmla="*/ 2147483646 h 10000"/>
              <a:gd name="T40" fmla="*/ 2147483646 w 10043"/>
              <a:gd name="T41" fmla="*/ 0 h 10000"/>
              <a:gd name="T42" fmla="*/ 2147483646 w 10043"/>
              <a:gd name="T43" fmla="*/ 2147483646 h 10000"/>
              <a:gd name="T44" fmla="*/ 2147483646 w 10043"/>
              <a:gd name="T45" fmla="*/ 2147483646 h 10000"/>
              <a:gd name="T46" fmla="*/ 2147483646 w 10043"/>
              <a:gd name="T47" fmla="*/ 2147483646 h 10000"/>
              <a:gd name="T48" fmla="*/ 2147483646 w 10043"/>
              <a:gd name="T49" fmla="*/ 2147483646 h 10000"/>
              <a:gd name="T50" fmla="*/ 2147483646 w 10043"/>
              <a:gd name="T51" fmla="*/ 2147483646 h 10000"/>
              <a:gd name="T52" fmla="*/ 2147483646 w 10043"/>
              <a:gd name="T53" fmla="*/ 2147483646 h 10000"/>
              <a:gd name="T54" fmla="*/ 2147483646 w 10043"/>
              <a:gd name="T55" fmla="*/ 2147483646 h 10000"/>
              <a:gd name="T56" fmla="*/ 2147483646 w 10043"/>
              <a:gd name="T57" fmla="*/ 2147483646 h 10000"/>
              <a:gd name="T58" fmla="*/ 2147483646 w 10043"/>
              <a:gd name="T59" fmla="*/ 2147483646 h 10000"/>
              <a:gd name="T60" fmla="*/ 2147483646 w 10043"/>
              <a:gd name="T61" fmla="*/ 2147483646 h 10000"/>
              <a:gd name="T62" fmla="*/ 2147483646 w 10043"/>
              <a:gd name="T63" fmla="*/ 2147483646 h 10000"/>
              <a:gd name="T64" fmla="*/ 2147483646 w 10043"/>
              <a:gd name="T65" fmla="*/ 2147483646 h 10000"/>
              <a:gd name="T66" fmla="*/ 2147483646 w 10043"/>
              <a:gd name="T67" fmla="*/ 2147483646 h 10000"/>
              <a:gd name="T68" fmla="*/ 2147483646 w 10043"/>
              <a:gd name="T69" fmla="*/ 2147483646 h 10000"/>
              <a:gd name="T70" fmla="*/ 2147483646 w 10043"/>
              <a:gd name="T71" fmla="*/ 2147483646 h 10000"/>
              <a:gd name="T72" fmla="*/ 2147483646 w 10043"/>
              <a:gd name="T73" fmla="*/ 2147483646 h 10000"/>
              <a:gd name="T74" fmla="*/ 2147483646 w 10043"/>
              <a:gd name="T75" fmla="*/ 2147483646 h 10000"/>
              <a:gd name="T76" fmla="*/ 2147483646 w 10043"/>
              <a:gd name="T77" fmla="*/ 2147483646 h 10000"/>
              <a:gd name="T78" fmla="*/ 2147483646 w 10043"/>
              <a:gd name="T79" fmla="*/ 2147483646 h 10000"/>
              <a:gd name="T80" fmla="*/ 2147483646 w 10043"/>
              <a:gd name="T81" fmla="*/ 2147483646 h 10000"/>
              <a:gd name="T82" fmla="*/ 2147483646 w 10043"/>
              <a:gd name="T83" fmla="*/ 2147483646 h 10000"/>
              <a:gd name="T84" fmla="*/ 2147483646 w 10043"/>
              <a:gd name="T85" fmla="*/ 2147483646 h 10000"/>
              <a:gd name="T86" fmla="*/ 2147483646 w 10043"/>
              <a:gd name="T87" fmla="*/ 2147483646 h 10000"/>
              <a:gd name="T88" fmla="*/ 2147483646 w 10043"/>
              <a:gd name="T89" fmla="*/ 2147483646 h 10000"/>
              <a:gd name="T90" fmla="*/ 2147483646 w 10043"/>
              <a:gd name="T91" fmla="*/ 2147483646 h 10000"/>
              <a:gd name="T92" fmla="*/ 2147483646 w 10043"/>
              <a:gd name="T93" fmla="*/ 2147483646 h 10000"/>
              <a:gd name="T94" fmla="*/ 2147483646 w 10043"/>
              <a:gd name="T95" fmla="*/ 2147483646 h 10000"/>
              <a:gd name="T96" fmla="*/ 2147483646 w 10043"/>
              <a:gd name="T97" fmla="*/ 2147483646 h 10000"/>
              <a:gd name="T98" fmla="*/ 2147483646 w 10043"/>
              <a:gd name="T99" fmla="*/ 2147483646 h 10000"/>
              <a:gd name="T100" fmla="*/ 2147483646 w 10043"/>
              <a:gd name="T101" fmla="*/ 2147483646 h 10000"/>
              <a:gd name="T102" fmla="*/ 2147483646 w 10043"/>
              <a:gd name="T103" fmla="*/ 2147483646 h 10000"/>
              <a:gd name="T104" fmla="*/ 2147483646 w 10043"/>
              <a:gd name="T105" fmla="*/ 2147483646 h 10000"/>
              <a:gd name="T106" fmla="*/ 2147483646 w 10043"/>
              <a:gd name="T107" fmla="*/ 2147483646 h 10000"/>
              <a:gd name="T108" fmla="*/ 2147483646 w 10043"/>
              <a:gd name="T109" fmla="*/ 2147483646 h 10000"/>
              <a:gd name="T110" fmla="*/ 2147483646 w 10043"/>
              <a:gd name="T111" fmla="*/ 2147483646 h 10000"/>
              <a:gd name="T112" fmla="*/ 2147483646 w 10043"/>
              <a:gd name="T113" fmla="*/ 2147483646 h 10000"/>
              <a:gd name="T114" fmla="*/ 2147483646 w 10043"/>
              <a:gd name="T115" fmla="*/ 2147483646 h 10000"/>
              <a:gd name="T116" fmla="*/ 2147483646 w 10043"/>
              <a:gd name="T117" fmla="*/ 2147483646 h 10000"/>
              <a:gd name="T118" fmla="*/ 2147483646 w 10043"/>
              <a:gd name="T119" fmla="*/ 2147483646 h 10000"/>
              <a:gd name="T120" fmla="*/ 2147483646 w 10043"/>
              <a:gd name="T121" fmla="*/ 2147483646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" name="Freeform 343"/>
          <p:cNvSpPr>
            <a:spLocks/>
          </p:cNvSpPr>
          <p:nvPr userDrawn="1"/>
        </p:nvSpPr>
        <p:spPr bwMode="auto">
          <a:xfrm>
            <a:off x="6156149" y="3302968"/>
            <a:ext cx="414867" cy="315912"/>
          </a:xfrm>
          <a:custGeom>
            <a:avLst/>
            <a:gdLst>
              <a:gd name="T0" fmla="*/ 2147483646 w 154"/>
              <a:gd name="T1" fmla="*/ 2147483646 h 154"/>
              <a:gd name="T2" fmla="*/ 2147483646 w 154"/>
              <a:gd name="T3" fmla="*/ 0 h 154"/>
              <a:gd name="T4" fmla="*/ 2147483646 w 154"/>
              <a:gd name="T5" fmla="*/ 0 h 154"/>
              <a:gd name="T6" fmla="*/ 2147483646 w 154"/>
              <a:gd name="T7" fmla="*/ 2147483646 h 154"/>
              <a:gd name="T8" fmla="*/ 2147483646 w 154"/>
              <a:gd name="T9" fmla="*/ 2147483646 h 154"/>
              <a:gd name="T10" fmla="*/ 2147483646 w 154"/>
              <a:gd name="T11" fmla="*/ 2147483646 h 154"/>
              <a:gd name="T12" fmla="*/ 2147483646 w 154"/>
              <a:gd name="T13" fmla="*/ 2147483646 h 154"/>
              <a:gd name="T14" fmla="*/ 2147483646 w 154"/>
              <a:gd name="T15" fmla="*/ 2147483646 h 154"/>
              <a:gd name="T16" fmla="*/ 2147483646 w 154"/>
              <a:gd name="T17" fmla="*/ 2147483646 h 154"/>
              <a:gd name="T18" fmla="*/ 2147483646 w 154"/>
              <a:gd name="T19" fmla="*/ 2147483646 h 154"/>
              <a:gd name="T20" fmla="*/ 2147483646 w 154"/>
              <a:gd name="T21" fmla="*/ 2147483646 h 154"/>
              <a:gd name="T22" fmla="*/ 0 w 154"/>
              <a:gd name="T23" fmla="*/ 2147483646 h 154"/>
              <a:gd name="T24" fmla="*/ 2147483646 w 154"/>
              <a:gd name="T25" fmla="*/ 2147483646 h 154"/>
              <a:gd name="T26" fmla="*/ 2147483646 w 154"/>
              <a:gd name="T27" fmla="*/ 2147483646 h 154"/>
              <a:gd name="T28" fmla="*/ 2147483646 w 154"/>
              <a:gd name="T29" fmla="*/ 2147483646 h 154"/>
              <a:gd name="T30" fmla="*/ 2147483646 w 154"/>
              <a:gd name="T31" fmla="*/ 2147483646 h 154"/>
              <a:gd name="T32" fmla="*/ 2147483646 w 154"/>
              <a:gd name="T33" fmla="*/ 2147483646 h 154"/>
              <a:gd name="T34" fmla="*/ 2147483646 w 154"/>
              <a:gd name="T35" fmla="*/ 2147483646 h 154"/>
              <a:gd name="T36" fmla="*/ 2147483646 w 154"/>
              <a:gd name="T37" fmla="*/ 2147483646 h 154"/>
              <a:gd name="T38" fmla="*/ 2147483646 w 154"/>
              <a:gd name="T39" fmla="*/ 2147483646 h 154"/>
              <a:gd name="T40" fmla="*/ 2147483646 w 154"/>
              <a:gd name="T41" fmla="*/ 2147483646 h 154"/>
              <a:gd name="T42" fmla="*/ 2147483646 w 154"/>
              <a:gd name="T43" fmla="*/ 2147483646 h 154"/>
              <a:gd name="T44" fmla="*/ 2147483646 w 154"/>
              <a:gd name="T45" fmla="*/ 2147483646 h 154"/>
              <a:gd name="T46" fmla="*/ 2147483646 w 154"/>
              <a:gd name="T47" fmla="*/ 2147483646 h 154"/>
              <a:gd name="T48" fmla="*/ 2147483646 w 154"/>
              <a:gd name="T49" fmla="*/ 2147483646 h 154"/>
              <a:gd name="T50" fmla="*/ 2147483646 w 154"/>
              <a:gd name="T51" fmla="*/ 2147483646 h 154"/>
              <a:gd name="T52" fmla="*/ 2147483646 w 154"/>
              <a:gd name="T53" fmla="*/ 2147483646 h 154"/>
              <a:gd name="T54" fmla="*/ 2147483646 w 154"/>
              <a:gd name="T55" fmla="*/ 2147483646 h 154"/>
              <a:gd name="T56" fmla="*/ 2147483646 w 154"/>
              <a:gd name="T57" fmla="*/ 2147483646 h 154"/>
              <a:gd name="T58" fmla="*/ 2147483646 w 154"/>
              <a:gd name="T59" fmla="*/ 2147483646 h 154"/>
              <a:gd name="T60" fmla="*/ 2147483646 w 154"/>
              <a:gd name="T61" fmla="*/ 2147483646 h 154"/>
              <a:gd name="T62" fmla="*/ 2147483646 w 154"/>
              <a:gd name="T63" fmla="*/ 2147483646 h 154"/>
              <a:gd name="T64" fmla="*/ 2147483646 w 154"/>
              <a:gd name="T65" fmla="*/ 2147483646 h 154"/>
              <a:gd name="T66" fmla="*/ 2147483646 w 154"/>
              <a:gd name="T67" fmla="*/ 2147483646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" name="Freeform 344"/>
          <p:cNvSpPr>
            <a:spLocks/>
          </p:cNvSpPr>
          <p:nvPr userDrawn="1"/>
        </p:nvSpPr>
        <p:spPr bwMode="auto">
          <a:xfrm>
            <a:off x="6145575" y="2994995"/>
            <a:ext cx="266700" cy="292100"/>
          </a:xfrm>
          <a:custGeom>
            <a:avLst/>
            <a:gdLst>
              <a:gd name="T0" fmla="*/ 2147483646 w 10045"/>
              <a:gd name="T1" fmla="*/ 2147483646 h 10019"/>
              <a:gd name="T2" fmla="*/ 2147483646 w 10045"/>
              <a:gd name="T3" fmla="*/ 2147483646 h 10019"/>
              <a:gd name="T4" fmla="*/ 2147483646 w 10045"/>
              <a:gd name="T5" fmla="*/ 2147483646 h 10019"/>
              <a:gd name="T6" fmla="*/ 2147483646 w 10045"/>
              <a:gd name="T7" fmla="*/ 2147483646 h 10019"/>
              <a:gd name="T8" fmla="*/ 2147483646 w 10045"/>
              <a:gd name="T9" fmla="*/ 2147483646 h 10019"/>
              <a:gd name="T10" fmla="*/ 2147483646 w 10045"/>
              <a:gd name="T11" fmla="*/ 2147483646 h 10019"/>
              <a:gd name="T12" fmla="*/ 2147483646 w 10045"/>
              <a:gd name="T13" fmla="*/ 2147483646 h 10019"/>
              <a:gd name="T14" fmla="*/ 2147483646 w 10045"/>
              <a:gd name="T15" fmla="*/ 2147483646 h 10019"/>
              <a:gd name="T16" fmla="*/ 2147483646 w 10045"/>
              <a:gd name="T17" fmla="*/ 2147483646 h 10019"/>
              <a:gd name="T18" fmla="*/ 0 w 10045"/>
              <a:gd name="T19" fmla="*/ 2147483646 h 10019"/>
              <a:gd name="T20" fmla="*/ 2147483646 w 10045"/>
              <a:gd name="T21" fmla="*/ 2147483646 h 10019"/>
              <a:gd name="T22" fmla="*/ 2147483646 w 10045"/>
              <a:gd name="T23" fmla="*/ 2147483646 h 10019"/>
              <a:gd name="T24" fmla="*/ 2147483646 w 10045"/>
              <a:gd name="T25" fmla="*/ 2147483646 h 10019"/>
              <a:gd name="T26" fmla="*/ 2147483646 w 10045"/>
              <a:gd name="T27" fmla="*/ 2147483646 h 10019"/>
              <a:gd name="T28" fmla="*/ 2147483646 w 10045"/>
              <a:gd name="T29" fmla="*/ 2147483646 h 10019"/>
              <a:gd name="T30" fmla="*/ 2147483646 w 10045"/>
              <a:gd name="T31" fmla="*/ 2147483646 h 10019"/>
              <a:gd name="T32" fmla="*/ 2147483646 w 10045"/>
              <a:gd name="T33" fmla="*/ 2147483646 h 10019"/>
              <a:gd name="T34" fmla="*/ 2147483646 w 10045"/>
              <a:gd name="T35" fmla="*/ 2147483646 h 10019"/>
              <a:gd name="T36" fmla="*/ 2147483646 w 10045"/>
              <a:gd name="T37" fmla="*/ 2147483646 h 10019"/>
              <a:gd name="T38" fmla="*/ 2147483646 w 10045"/>
              <a:gd name="T39" fmla="*/ 2147483646 h 10019"/>
              <a:gd name="T40" fmla="*/ 2147483646 w 10045"/>
              <a:gd name="T41" fmla="*/ 2147483646 h 10019"/>
              <a:gd name="T42" fmla="*/ 2147483646 w 10045"/>
              <a:gd name="T43" fmla="*/ 2147483646 h 10019"/>
              <a:gd name="T44" fmla="*/ 2147483646 w 10045"/>
              <a:gd name="T45" fmla="*/ 2147483646 h 10019"/>
              <a:gd name="T46" fmla="*/ 2147483646 w 10045"/>
              <a:gd name="T47" fmla="*/ 2147483646 h 10019"/>
              <a:gd name="T48" fmla="*/ 2147483646 w 10045"/>
              <a:gd name="T49" fmla="*/ 2147483646 h 10019"/>
              <a:gd name="T50" fmla="*/ 2147483646 w 10045"/>
              <a:gd name="T51" fmla="*/ 2147483646 h 10019"/>
              <a:gd name="T52" fmla="*/ 2147483646 w 10045"/>
              <a:gd name="T53" fmla="*/ 2147483646 h 10019"/>
              <a:gd name="T54" fmla="*/ 2147483646 w 10045"/>
              <a:gd name="T55" fmla="*/ 2147483646 h 10019"/>
              <a:gd name="T56" fmla="*/ 2147483646 w 10045"/>
              <a:gd name="T57" fmla="*/ 2147483646 h 10019"/>
              <a:gd name="T58" fmla="*/ 2147483646 w 10045"/>
              <a:gd name="T59" fmla="*/ 2147483646 h 10019"/>
              <a:gd name="T60" fmla="*/ 2147483646 w 10045"/>
              <a:gd name="T61" fmla="*/ 2147483646 h 10019"/>
              <a:gd name="T62" fmla="*/ 2147483646 w 10045"/>
              <a:gd name="T63" fmla="*/ 2147483646 h 10019"/>
              <a:gd name="T64" fmla="*/ 2147483646 w 10045"/>
              <a:gd name="T65" fmla="*/ 2147483646 h 10019"/>
              <a:gd name="T66" fmla="*/ 2147483646 w 10045"/>
              <a:gd name="T67" fmla="*/ 2147483646 h 10019"/>
              <a:gd name="T68" fmla="*/ 2147483646 w 10045"/>
              <a:gd name="T69" fmla="*/ 2147483646 h 10019"/>
              <a:gd name="T70" fmla="*/ 2147483646 w 10045"/>
              <a:gd name="T71" fmla="*/ 2147483646 h 10019"/>
              <a:gd name="T72" fmla="*/ 2147483646 w 10045"/>
              <a:gd name="T73" fmla="*/ 2147483646 h 10019"/>
              <a:gd name="T74" fmla="*/ 2147483646 w 10045"/>
              <a:gd name="T75" fmla="*/ 2147483646 h 10019"/>
              <a:gd name="T76" fmla="*/ 2147483646 w 10045"/>
              <a:gd name="T77" fmla="*/ 2147483646 h 10019"/>
              <a:gd name="T78" fmla="*/ 2147483646 w 10045"/>
              <a:gd name="T79" fmla="*/ 2147483646 h 10019"/>
              <a:gd name="T80" fmla="*/ 2147483646 w 10045"/>
              <a:gd name="T81" fmla="*/ 2147483646 h 10019"/>
              <a:gd name="T82" fmla="*/ 2147483646 w 10045"/>
              <a:gd name="T83" fmla="*/ 2147483646 h 10019"/>
              <a:gd name="T84" fmla="*/ 2147483646 w 10045"/>
              <a:gd name="T85" fmla="*/ 2147483646 h 10019"/>
              <a:gd name="T86" fmla="*/ 2147483646 w 10045"/>
              <a:gd name="T87" fmla="*/ 2147483646 h 10019"/>
              <a:gd name="T88" fmla="*/ 2147483646 w 10045"/>
              <a:gd name="T89" fmla="*/ 2147483646 h 10019"/>
              <a:gd name="T90" fmla="*/ 2147483646 w 10045"/>
              <a:gd name="T91" fmla="*/ 2147483646 h 10019"/>
              <a:gd name="T92" fmla="*/ 2147483646 w 10045"/>
              <a:gd name="T93" fmla="*/ 2147483646 h 10019"/>
              <a:gd name="T94" fmla="*/ 2147483646 w 10045"/>
              <a:gd name="T95" fmla="*/ 2147483646 h 10019"/>
              <a:gd name="T96" fmla="*/ 2147483646 w 10045"/>
              <a:gd name="T97" fmla="*/ 2147483646 h 10019"/>
              <a:gd name="T98" fmla="*/ 2147483646 w 10045"/>
              <a:gd name="T99" fmla="*/ 2147483646 h 10019"/>
              <a:gd name="T100" fmla="*/ 2147483646 w 10045"/>
              <a:gd name="T101" fmla="*/ 2147483646 h 10019"/>
              <a:gd name="T102" fmla="*/ 2147483646 w 10045"/>
              <a:gd name="T103" fmla="*/ 0 h 10019"/>
              <a:gd name="T104" fmla="*/ 2147483646 w 10045"/>
              <a:gd name="T105" fmla="*/ 2147483646 h 10019"/>
              <a:gd name="T106" fmla="*/ 2147483646 w 10045"/>
              <a:gd name="T107" fmla="*/ 2147483646 h 10019"/>
              <a:gd name="T108" fmla="*/ 2147483646 w 10045"/>
              <a:gd name="T109" fmla="*/ 2147483646 h 10019"/>
              <a:gd name="T110" fmla="*/ 2147483646 w 10045"/>
              <a:gd name="T111" fmla="*/ 2147483646 h 10019"/>
              <a:gd name="T112" fmla="*/ 2147483646 w 10045"/>
              <a:gd name="T113" fmla="*/ 2147483646 h 10019"/>
              <a:gd name="T114" fmla="*/ 2147483646 w 10045"/>
              <a:gd name="T115" fmla="*/ 2147483646 h 10019"/>
              <a:gd name="T116" fmla="*/ 2147483646 w 10045"/>
              <a:gd name="T117" fmla="*/ 2147483646 h 10019"/>
              <a:gd name="T118" fmla="*/ 2147483646 w 10045"/>
              <a:gd name="T119" fmla="*/ 2147483646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" name="Freeform 345"/>
          <p:cNvSpPr>
            <a:spLocks/>
          </p:cNvSpPr>
          <p:nvPr userDrawn="1"/>
        </p:nvSpPr>
        <p:spPr bwMode="auto">
          <a:xfrm>
            <a:off x="6111700" y="3055319"/>
            <a:ext cx="101600" cy="101600"/>
          </a:xfrm>
          <a:custGeom>
            <a:avLst/>
            <a:gdLst>
              <a:gd name="T0" fmla="*/ 2147483646 w 66"/>
              <a:gd name="T1" fmla="*/ 2147483646 h 90"/>
              <a:gd name="T2" fmla="*/ 2147483646 w 66"/>
              <a:gd name="T3" fmla="*/ 2147483646 h 90"/>
              <a:gd name="T4" fmla="*/ 2147483646 w 66"/>
              <a:gd name="T5" fmla="*/ 2147483646 h 90"/>
              <a:gd name="T6" fmla="*/ 2147483646 w 66"/>
              <a:gd name="T7" fmla="*/ 2147483646 h 90"/>
              <a:gd name="T8" fmla="*/ 2147483646 w 66"/>
              <a:gd name="T9" fmla="*/ 2147483646 h 90"/>
              <a:gd name="T10" fmla="*/ 2147483646 w 66"/>
              <a:gd name="T11" fmla="*/ 2147483646 h 90"/>
              <a:gd name="T12" fmla="*/ 2147483646 w 66"/>
              <a:gd name="T13" fmla="*/ 2147483646 h 90"/>
              <a:gd name="T14" fmla="*/ 2147483646 w 66"/>
              <a:gd name="T15" fmla="*/ 2147483646 h 90"/>
              <a:gd name="T16" fmla="*/ 2147483646 w 66"/>
              <a:gd name="T17" fmla="*/ 2147483646 h 90"/>
              <a:gd name="T18" fmla="*/ 2147483646 w 66"/>
              <a:gd name="T19" fmla="*/ 2147483646 h 90"/>
              <a:gd name="T20" fmla="*/ 2147483646 w 66"/>
              <a:gd name="T21" fmla="*/ 0 h 90"/>
              <a:gd name="T22" fmla="*/ 2147483646 w 66"/>
              <a:gd name="T23" fmla="*/ 2147483646 h 90"/>
              <a:gd name="T24" fmla="*/ 2147483646 w 66"/>
              <a:gd name="T25" fmla="*/ 2147483646 h 90"/>
              <a:gd name="T26" fmla="*/ 2147483646 w 66"/>
              <a:gd name="T27" fmla="*/ 2147483646 h 90"/>
              <a:gd name="T28" fmla="*/ 2147483646 w 66"/>
              <a:gd name="T29" fmla="*/ 2147483646 h 90"/>
              <a:gd name="T30" fmla="*/ 2147483646 w 66"/>
              <a:gd name="T31" fmla="*/ 2147483646 h 90"/>
              <a:gd name="T32" fmla="*/ 0 w 66"/>
              <a:gd name="T33" fmla="*/ 2147483646 h 90"/>
              <a:gd name="T34" fmla="*/ 2147483646 w 66"/>
              <a:gd name="T35" fmla="*/ 2147483646 h 90"/>
              <a:gd name="T36" fmla="*/ 2147483646 w 66"/>
              <a:gd name="T37" fmla="*/ 2147483646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" name="Freeform 346"/>
          <p:cNvSpPr>
            <a:spLocks/>
          </p:cNvSpPr>
          <p:nvPr userDrawn="1"/>
        </p:nvSpPr>
        <p:spPr bwMode="auto">
          <a:xfrm rot="-633815">
            <a:off x="6619701" y="3488717"/>
            <a:ext cx="211667" cy="163513"/>
          </a:xfrm>
          <a:custGeom>
            <a:avLst/>
            <a:gdLst>
              <a:gd name="T0" fmla="*/ 2147483646 w 9874"/>
              <a:gd name="T1" fmla="*/ 2147483646 h 10000"/>
              <a:gd name="T2" fmla="*/ 2147483646 w 9874"/>
              <a:gd name="T3" fmla="*/ 2147483646 h 10000"/>
              <a:gd name="T4" fmla="*/ 2147483646 w 9874"/>
              <a:gd name="T5" fmla="*/ 2147483646 h 10000"/>
              <a:gd name="T6" fmla="*/ 2147483646 w 9874"/>
              <a:gd name="T7" fmla="*/ 0 h 10000"/>
              <a:gd name="T8" fmla="*/ 2147483646 w 9874"/>
              <a:gd name="T9" fmla="*/ 2147483646 h 10000"/>
              <a:gd name="T10" fmla="*/ 2147483646 w 9874"/>
              <a:gd name="T11" fmla="*/ 2147483646 h 10000"/>
              <a:gd name="T12" fmla="*/ 2147483646 w 9874"/>
              <a:gd name="T13" fmla="*/ 2147483646 h 10000"/>
              <a:gd name="T14" fmla="*/ 2147483646 w 9874"/>
              <a:gd name="T15" fmla="*/ 2147483646 h 10000"/>
              <a:gd name="T16" fmla="*/ 2147483646 w 9874"/>
              <a:gd name="T17" fmla="*/ 2147483646 h 10000"/>
              <a:gd name="T18" fmla="*/ 0 w 9874"/>
              <a:gd name="T19" fmla="*/ 2147483646 h 10000"/>
              <a:gd name="T20" fmla="*/ 2147483646 w 9874"/>
              <a:gd name="T21" fmla="*/ 2147483646 h 10000"/>
              <a:gd name="T22" fmla="*/ 2147483646 w 9874"/>
              <a:gd name="T23" fmla="*/ 2147483646 h 10000"/>
              <a:gd name="T24" fmla="*/ 2147483646 w 9874"/>
              <a:gd name="T25" fmla="*/ 2147483646 h 10000"/>
              <a:gd name="T26" fmla="*/ 2147483646 w 9874"/>
              <a:gd name="T27" fmla="*/ 2147483646 h 10000"/>
              <a:gd name="T28" fmla="*/ 2147483646 w 9874"/>
              <a:gd name="T29" fmla="*/ 2147483646 h 10000"/>
              <a:gd name="T30" fmla="*/ 2147483646 w 9874"/>
              <a:gd name="T31" fmla="*/ 2147483646 h 10000"/>
              <a:gd name="T32" fmla="*/ 2147483646 w 9874"/>
              <a:gd name="T33" fmla="*/ 2147483646 h 10000"/>
              <a:gd name="T34" fmla="*/ 2147483646 w 9874"/>
              <a:gd name="T35" fmla="*/ 2147483646 h 10000"/>
              <a:gd name="T36" fmla="*/ 2147483646 w 9874"/>
              <a:gd name="T37" fmla="*/ 2147483646 h 10000"/>
              <a:gd name="T38" fmla="*/ 2147483646 w 9874"/>
              <a:gd name="T39" fmla="*/ 2147483646 h 10000"/>
              <a:gd name="T40" fmla="*/ 2147483646 w 9874"/>
              <a:gd name="T41" fmla="*/ 2147483646 h 10000"/>
              <a:gd name="T42" fmla="*/ 2147483646 w 9874"/>
              <a:gd name="T43" fmla="*/ 2147483646 h 10000"/>
              <a:gd name="T44" fmla="*/ 2147483646 w 9874"/>
              <a:gd name="T45" fmla="*/ 2147483646 h 10000"/>
              <a:gd name="T46" fmla="*/ 2147483646 w 9874"/>
              <a:gd name="T47" fmla="*/ 2147483646 h 10000"/>
              <a:gd name="T48" fmla="*/ 2147483646 w 9874"/>
              <a:gd name="T49" fmla="*/ 2147483646 h 10000"/>
              <a:gd name="T50" fmla="*/ 2147483646 w 9874"/>
              <a:gd name="T51" fmla="*/ 2147483646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" name="Freeform 351"/>
          <p:cNvSpPr>
            <a:spLocks/>
          </p:cNvSpPr>
          <p:nvPr userDrawn="1"/>
        </p:nvSpPr>
        <p:spPr bwMode="auto">
          <a:xfrm>
            <a:off x="6607018" y="3234709"/>
            <a:ext cx="273049" cy="168275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0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14773608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" name="Freeform 353"/>
          <p:cNvSpPr>
            <a:spLocks/>
          </p:cNvSpPr>
          <p:nvPr userDrawn="1"/>
        </p:nvSpPr>
        <p:spPr bwMode="auto">
          <a:xfrm>
            <a:off x="6331833" y="3156927"/>
            <a:ext cx="211667" cy="82551"/>
          </a:xfrm>
          <a:custGeom>
            <a:avLst/>
            <a:gdLst>
              <a:gd name="T0" fmla="*/ 2147483646 w 10569"/>
              <a:gd name="T1" fmla="*/ 1784266055 h 10092"/>
              <a:gd name="T2" fmla="*/ 2147483646 w 10569"/>
              <a:gd name="T3" fmla="*/ 1003710399 h 10092"/>
              <a:gd name="T4" fmla="*/ 2147483646 w 10569"/>
              <a:gd name="T5" fmla="*/ 502000758 h 10092"/>
              <a:gd name="T6" fmla="*/ 2147483646 w 10569"/>
              <a:gd name="T7" fmla="*/ 0 h 10092"/>
              <a:gd name="T8" fmla="*/ 2147483646 w 10569"/>
              <a:gd name="T9" fmla="*/ 250834547 h 10092"/>
              <a:gd name="T10" fmla="*/ 2147483646 w 10569"/>
              <a:gd name="T11" fmla="*/ 0 h 10092"/>
              <a:gd name="T12" fmla="*/ 2147483646 w 10569"/>
              <a:gd name="T13" fmla="*/ 250834547 h 10092"/>
              <a:gd name="T14" fmla="*/ 2147483646 w 10569"/>
              <a:gd name="T15" fmla="*/ 502000758 h 10092"/>
              <a:gd name="T16" fmla="*/ 2147483646 w 10569"/>
              <a:gd name="T17" fmla="*/ 752875852 h 10092"/>
              <a:gd name="T18" fmla="*/ 126895188 w 10569"/>
              <a:gd name="T19" fmla="*/ 1003710399 h 10092"/>
              <a:gd name="T20" fmla="*/ 2147483646 w 10569"/>
              <a:gd name="T21" fmla="*/ 1342794782 h 10092"/>
              <a:gd name="T22" fmla="*/ 2147483646 w 10569"/>
              <a:gd name="T23" fmla="*/ 1800525632 h 10092"/>
              <a:gd name="T24" fmla="*/ 2147483646 w 10569"/>
              <a:gd name="T25" fmla="*/ 2147483646 h 10092"/>
              <a:gd name="T26" fmla="*/ 2147483646 w 10569"/>
              <a:gd name="T27" fmla="*/ 2147483646 h 10092"/>
              <a:gd name="T28" fmla="*/ 2147483646 w 10569"/>
              <a:gd name="T29" fmla="*/ 2147483646 h 10092"/>
              <a:gd name="T30" fmla="*/ 2147483646 w 10569"/>
              <a:gd name="T31" fmla="*/ 2147483646 h 10092"/>
              <a:gd name="T32" fmla="*/ 2147483646 w 10569"/>
              <a:gd name="T33" fmla="*/ 2147483646 h 10092"/>
              <a:gd name="T34" fmla="*/ 2147483646 w 10569"/>
              <a:gd name="T35" fmla="*/ 2147483646 h 10092"/>
              <a:gd name="T36" fmla="*/ 2147483646 w 10569"/>
              <a:gd name="T37" fmla="*/ 2147483646 h 10092"/>
              <a:gd name="T38" fmla="*/ 2147483646 w 10569"/>
              <a:gd name="T39" fmla="*/ 2147483646 h 10092"/>
              <a:gd name="T40" fmla="*/ 2147483646 w 10569"/>
              <a:gd name="T41" fmla="*/ 2147483646 h 10092"/>
              <a:gd name="T42" fmla="*/ 2147483646 w 10569"/>
              <a:gd name="T43" fmla="*/ 2147483646 h 10092"/>
              <a:gd name="T44" fmla="*/ 2147483646 w 10569"/>
              <a:gd name="T45" fmla="*/ 2147483646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" name="Freeform 354"/>
          <p:cNvSpPr>
            <a:spLocks/>
          </p:cNvSpPr>
          <p:nvPr userDrawn="1"/>
        </p:nvSpPr>
        <p:spPr bwMode="auto">
          <a:xfrm>
            <a:off x="6482134" y="3242649"/>
            <a:ext cx="184151" cy="95251"/>
          </a:xfrm>
          <a:custGeom>
            <a:avLst/>
            <a:gdLst>
              <a:gd name="T0" fmla="*/ 2147483646 w 9980"/>
              <a:gd name="T1" fmla="*/ 0 h 10000"/>
              <a:gd name="T2" fmla="*/ 2147483646 w 9980"/>
              <a:gd name="T3" fmla="*/ 1146309471 h 10000"/>
              <a:gd name="T4" fmla="*/ 2147483646 w 9980"/>
              <a:gd name="T5" fmla="*/ 1665489132 h 10000"/>
              <a:gd name="T6" fmla="*/ 2147483646 w 9980"/>
              <a:gd name="T7" fmla="*/ 2147483646 h 10000"/>
              <a:gd name="T8" fmla="*/ 2147483646 w 9980"/>
              <a:gd name="T9" fmla="*/ 1996026625 h 10000"/>
              <a:gd name="T10" fmla="*/ 2147483646 w 9980"/>
              <a:gd name="T11" fmla="*/ 1665489132 h 10000"/>
              <a:gd name="T12" fmla="*/ 2147483646 w 9980"/>
              <a:gd name="T13" fmla="*/ 2147483646 h 10000"/>
              <a:gd name="T14" fmla="*/ 579158307 w 9980"/>
              <a:gd name="T15" fmla="*/ 2147483646 h 10000"/>
              <a:gd name="T16" fmla="*/ 155334902 w 9980"/>
              <a:gd name="T17" fmla="*/ 2147483646 h 10000"/>
              <a:gd name="T18" fmla="*/ 2147483646 w 9980"/>
              <a:gd name="T19" fmla="*/ 2147483646 h 10000"/>
              <a:gd name="T20" fmla="*/ 2147483646 w 9980"/>
              <a:gd name="T21" fmla="*/ 2147483646 h 10000"/>
              <a:gd name="T22" fmla="*/ 2147483646 w 9980"/>
              <a:gd name="T23" fmla="*/ 2147483646 h 10000"/>
              <a:gd name="T24" fmla="*/ 2147483646 w 9980"/>
              <a:gd name="T25" fmla="*/ 2147483646 h 10000"/>
              <a:gd name="T26" fmla="*/ 2147483646 w 9980"/>
              <a:gd name="T27" fmla="*/ 2147483646 h 10000"/>
              <a:gd name="T28" fmla="*/ 2147483646 w 9980"/>
              <a:gd name="T29" fmla="*/ 2147483646 h 10000"/>
              <a:gd name="T30" fmla="*/ 2147483646 w 9980"/>
              <a:gd name="T31" fmla="*/ 2147483646 h 10000"/>
              <a:gd name="T32" fmla="*/ 2147483646 w 9980"/>
              <a:gd name="T33" fmla="*/ 2147483646 h 10000"/>
              <a:gd name="T34" fmla="*/ 2147483646 w 9980"/>
              <a:gd name="T35" fmla="*/ 1146309471 h 10000"/>
              <a:gd name="T36" fmla="*/ 2147483646 w 9980"/>
              <a:gd name="T37" fmla="*/ 94320627 h 10000"/>
              <a:gd name="T38" fmla="*/ 2147483646 w 9980"/>
              <a:gd name="T39" fmla="*/ 250572289 h 10000"/>
              <a:gd name="T40" fmla="*/ 2147483646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" name="Freeform 355"/>
          <p:cNvSpPr>
            <a:spLocks/>
          </p:cNvSpPr>
          <p:nvPr userDrawn="1"/>
        </p:nvSpPr>
        <p:spPr bwMode="auto">
          <a:xfrm>
            <a:off x="6488467" y="3202961"/>
            <a:ext cx="177800" cy="69851"/>
          </a:xfrm>
          <a:custGeom>
            <a:avLst/>
            <a:gdLst>
              <a:gd name="T0" fmla="*/ 2147483646 w 10000"/>
              <a:gd name="T1" fmla="*/ 85299240 h 9595"/>
              <a:gd name="T2" fmla="*/ 2147483646 w 10000"/>
              <a:gd name="T3" fmla="*/ 13576773 h 9595"/>
              <a:gd name="T4" fmla="*/ 2147483646 w 10000"/>
              <a:gd name="T5" fmla="*/ 14455609 h 9595"/>
              <a:gd name="T6" fmla="*/ 2147483646 w 10000"/>
              <a:gd name="T7" fmla="*/ 85299240 h 9595"/>
              <a:gd name="T8" fmla="*/ 2147483646 w 10000"/>
              <a:gd name="T9" fmla="*/ 409818380 h 9595"/>
              <a:gd name="T10" fmla="*/ 0 w 10000"/>
              <a:gd name="T11" fmla="*/ 734500748 h 9595"/>
              <a:gd name="T12" fmla="*/ 2147483646 w 10000"/>
              <a:gd name="T13" fmla="*/ 1059017558 h 9595"/>
              <a:gd name="T14" fmla="*/ 2147483646 w 10000"/>
              <a:gd name="T15" fmla="*/ 1253991381 h 9595"/>
              <a:gd name="T16" fmla="*/ 2147483646 w 10000"/>
              <a:gd name="T17" fmla="*/ 1401365760 h 9595"/>
              <a:gd name="T18" fmla="*/ 2147483646 w 10000"/>
              <a:gd name="T19" fmla="*/ 1206535080 h 9595"/>
              <a:gd name="T20" fmla="*/ 2147483646 w 10000"/>
              <a:gd name="T21" fmla="*/ 1117738892 h 9595"/>
              <a:gd name="T22" fmla="*/ 2147483646 w 10000"/>
              <a:gd name="T23" fmla="*/ 800069697 h 9595"/>
              <a:gd name="T24" fmla="*/ 2147483646 w 10000"/>
              <a:gd name="T25" fmla="*/ 865641717 h 9595"/>
              <a:gd name="T26" fmla="*/ 2147483646 w 10000"/>
              <a:gd name="T27" fmla="*/ 726322096 h 9595"/>
              <a:gd name="T28" fmla="*/ 2147483646 w 10000"/>
              <a:gd name="T29" fmla="*/ 572221676 h 9595"/>
              <a:gd name="T30" fmla="*/ 2147483646 w 10000"/>
              <a:gd name="T31" fmla="*/ 314602478 h 9595"/>
              <a:gd name="T32" fmla="*/ 2147483646 w 10000"/>
              <a:gd name="T33" fmla="*/ 177307990 h 9595"/>
              <a:gd name="T34" fmla="*/ 2147483646 w 10000"/>
              <a:gd name="T35" fmla="*/ 85299240 h 9595"/>
              <a:gd name="T36" fmla="*/ 2147483646 w 10000"/>
              <a:gd name="T37" fmla="*/ 85299240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" name="Freeform 356"/>
          <p:cNvSpPr>
            <a:spLocks/>
          </p:cNvSpPr>
          <p:nvPr userDrawn="1"/>
        </p:nvSpPr>
        <p:spPr bwMode="auto">
          <a:xfrm>
            <a:off x="6687433" y="3383931"/>
            <a:ext cx="243416" cy="141288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0 w 10000"/>
              <a:gd name="T5" fmla="*/ 0 h 10000"/>
              <a:gd name="T6" fmla="*/ 0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0 h 10000"/>
              <a:gd name="T46" fmla="*/ 2147483646 w 10000"/>
              <a:gd name="T47" fmla="*/ 2147483646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" name="Freeform 361"/>
          <p:cNvSpPr>
            <a:spLocks/>
          </p:cNvSpPr>
          <p:nvPr userDrawn="1"/>
        </p:nvSpPr>
        <p:spPr bwMode="auto">
          <a:xfrm>
            <a:off x="6145567" y="3269631"/>
            <a:ext cx="152400" cy="65088"/>
          </a:xfrm>
          <a:custGeom>
            <a:avLst/>
            <a:gdLst>
              <a:gd name="T0" fmla="*/ 2147483646 w 10000"/>
              <a:gd name="T1" fmla="*/ 117523815 h 11466"/>
              <a:gd name="T2" fmla="*/ 2147483646 w 10000"/>
              <a:gd name="T3" fmla="*/ 75272047 h 11466"/>
              <a:gd name="T4" fmla="*/ 2147483646 w 10000"/>
              <a:gd name="T5" fmla="*/ 33020432 h 11466"/>
              <a:gd name="T6" fmla="*/ 2147483646 w 10000"/>
              <a:gd name="T7" fmla="*/ 65841468 h 11466"/>
              <a:gd name="T8" fmla="*/ 2147483646 w 10000"/>
              <a:gd name="T9" fmla="*/ 0 h 11466"/>
              <a:gd name="T10" fmla="*/ 2147483646 w 10000"/>
              <a:gd name="T11" fmla="*/ 63477200 h 11466"/>
              <a:gd name="T12" fmla="*/ 0 w 10000"/>
              <a:gd name="T13" fmla="*/ 202027038 h 11466"/>
              <a:gd name="T14" fmla="*/ 0 w 10000"/>
              <a:gd name="T15" fmla="*/ 286524040 h 11466"/>
              <a:gd name="T16" fmla="*/ 2147483646 w 10000"/>
              <a:gd name="T17" fmla="*/ 286524040 h 11466"/>
              <a:gd name="T18" fmla="*/ 2147483646 w 10000"/>
              <a:gd name="T19" fmla="*/ 387555188 h 11466"/>
              <a:gd name="T20" fmla="*/ 2147483646 w 10000"/>
              <a:gd name="T21" fmla="*/ 371027429 h 11466"/>
              <a:gd name="T22" fmla="*/ 2147483646 w 10000"/>
              <a:gd name="T23" fmla="*/ 305386266 h 11466"/>
              <a:gd name="T24" fmla="*/ 2147483646 w 10000"/>
              <a:gd name="T25" fmla="*/ 342940248 h 11466"/>
              <a:gd name="T26" fmla="*/ 2147483646 w 10000"/>
              <a:gd name="T27" fmla="*/ 286524040 h 11466"/>
              <a:gd name="T28" fmla="*/ 2147483646 w 10000"/>
              <a:gd name="T29" fmla="*/ 244272431 h 11466"/>
              <a:gd name="T30" fmla="*/ 2147483646 w 10000"/>
              <a:gd name="T31" fmla="*/ 244272431 h 11466"/>
              <a:gd name="T32" fmla="*/ 2147483646 w 10000"/>
              <a:gd name="T33" fmla="*/ 202027038 h 11466"/>
              <a:gd name="T34" fmla="*/ 2147483646 w 10000"/>
              <a:gd name="T35" fmla="*/ 117523815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0" name="Freeform 363"/>
          <p:cNvSpPr>
            <a:spLocks/>
          </p:cNvSpPr>
          <p:nvPr userDrawn="1"/>
        </p:nvSpPr>
        <p:spPr bwMode="auto">
          <a:xfrm>
            <a:off x="6069385" y="3123584"/>
            <a:ext cx="95249" cy="74613"/>
          </a:xfrm>
          <a:custGeom>
            <a:avLst/>
            <a:gdLst>
              <a:gd name="T0" fmla="*/ 306118187 w 10056"/>
              <a:gd name="T1" fmla="*/ 789654352 h 10000"/>
              <a:gd name="T2" fmla="*/ 429904577 w 10056"/>
              <a:gd name="T3" fmla="*/ 1105629969 h 10000"/>
              <a:gd name="T4" fmla="*/ 677586608 w 10056"/>
              <a:gd name="T5" fmla="*/ 1263521769 h 10000"/>
              <a:gd name="T6" fmla="*/ 903376652 w 10056"/>
              <a:gd name="T7" fmla="*/ 1467713300 h 10000"/>
              <a:gd name="T8" fmla="*/ 1135951392 w 10056"/>
              <a:gd name="T9" fmla="*/ 1727539702 h 10000"/>
              <a:gd name="T10" fmla="*/ 1281375230 w 10056"/>
              <a:gd name="T11" fmla="*/ 1300499113 h 10000"/>
              <a:gd name="T12" fmla="*/ 1195148611 w 10056"/>
              <a:gd name="T13" fmla="*/ 984526451 h 10000"/>
              <a:gd name="T14" fmla="*/ 1288557149 w 10056"/>
              <a:gd name="T15" fmla="*/ 566991022 h 10000"/>
              <a:gd name="T16" fmla="*/ 1106984257 w 10056"/>
              <a:gd name="T17" fmla="*/ 409071324 h 10000"/>
              <a:gd name="T18" fmla="*/ 925159339 w 10056"/>
              <a:gd name="T19" fmla="*/ 315789890 h 10000"/>
              <a:gd name="T20" fmla="*/ 677586608 w 10056"/>
              <a:gd name="T21" fmla="*/ 157894755 h 10000"/>
              <a:gd name="T22" fmla="*/ 429904577 w 10056"/>
              <a:gd name="T23" fmla="*/ 157894755 h 10000"/>
              <a:gd name="T24" fmla="*/ 306118187 w 10056"/>
              <a:gd name="T25" fmla="*/ 0 h 10000"/>
              <a:gd name="T26" fmla="*/ 58563422 w 10056"/>
              <a:gd name="T27" fmla="*/ 157894755 h 10000"/>
              <a:gd name="T28" fmla="*/ 0 w 10056"/>
              <a:gd name="T29" fmla="*/ 167744178 h 10000"/>
              <a:gd name="T30" fmla="*/ 116604471 w 10056"/>
              <a:gd name="T31" fmla="*/ 594785155 h 10000"/>
              <a:gd name="T32" fmla="*/ 306118187 w 10056"/>
              <a:gd name="T33" fmla="*/ 789654352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1" name="Freeform 252"/>
          <p:cNvSpPr>
            <a:spLocks/>
          </p:cNvSpPr>
          <p:nvPr userDrawn="1"/>
        </p:nvSpPr>
        <p:spPr bwMode="auto">
          <a:xfrm rot="-466474">
            <a:off x="6378400" y="3299805"/>
            <a:ext cx="118533" cy="4762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2" name="Freeform 253"/>
          <p:cNvSpPr>
            <a:spLocks/>
          </p:cNvSpPr>
          <p:nvPr userDrawn="1"/>
        </p:nvSpPr>
        <p:spPr bwMode="auto">
          <a:xfrm>
            <a:off x="6384766" y="3309330"/>
            <a:ext cx="190500" cy="149225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3" name="Freeform 254"/>
          <p:cNvSpPr>
            <a:spLocks/>
          </p:cNvSpPr>
          <p:nvPr userDrawn="1"/>
        </p:nvSpPr>
        <p:spPr bwMode="auto">
          <a:xfrm>
            <a:off x="6463077" y="3361717"/>
            <a:ext cx="131233" cy="98425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4" name="Freeform 255"/>
          <p:cNvSpPr>
            <a:spLocks/>
          </p:cNvSpPr>
          <p:nvPr userDrawn="1"/>
        </p:nvSpPr>
        <p:spPr bwMode="auto">
          <a:xfrm rot="286500">
            <a:off x="6558317" y="3422029"/>
            <a:ext cx="59267" cy="58739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5" name="Freeform 256"/>
          <p:cNvSpPr>
            <a:spLocks/>
          </p:cNvSpPr>
          <p:nvPr userDrawn="1"/>
        </p:nvSpPr>
        <p:spPr bwMode="auto">
          <a:xfrm>
            <a:off x="6560452" y="3320439"/>
            <a:ext cx="95249" cy="57151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6" name="Freeform 257"/>
          <p:cNvSpPr>
            <a:spLocks/>
          </p:cNvSpPr>
          <p:nvPr userDrawn="1"/>
        </p:nvSpPr>
        <p:spPr bwMode="auto">
          <a:xfrm>
            <a:off x="6577368" y="3372824"/>
            <a:ext cx="133349" cy="96837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7" name="Freeform 258"/>
          <p:cNvSpPr>
            <a:spLocks/>
          </p:cNvSpPr>
          <p:nvPr userDrawn="1"/>
        </p:nvSpPr>
        <p:spPr bwMode="auto">
          <a:xfrm>
            <a:off x="6613349" y="3433143"/>
            <a:ext cx="52917" cy="49212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8" name="Freeform 259"/>
          <p:cNvSpPr>
            <a:spLocks/>
          </p:cNvSpPr>
          <p:nvPr userDrawn="1"/>
        </p:nvSpPr>
        <p:spPr bwMode="auto">
          <a:xfrm>
            <a:off x="6636651" y="3460131"/>
            <a:ext cx="86783" cy="60325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9" name="Freeform 260"/>
          <p:cNvSpPr>
            <a:spLocks/>
          </p:cNvSpPr>
          <p:nvPr userDrawn="1"/>
        </p:nvSpPr>
        <p:spPr bwMode="auto">
          <a:xfrm>
            <a:off x="6583734" y="3450608"/>
            <a:ext cx="71967" cy="109539"/>
          </a:xfrm>
          <a:custGeom>
            <a:avLst/>
            <a:gdLst>
              <a:gd name="T0" fmla="*/ 0 w 444747"/>
              <a:gd name="T1" fmla="*/ 1 h 900169"/>
              <a:gd name="T2" fmla="*/ 0 w 444747"/>
              <a:gd name="T3" fmla="*/ 1 h 900169"/>
              <a:gd name="T4" fmla="*/ 0 w 444747"/>
              <a:gd name="T5" fmla="*/ 2 h 900169"/>
              <a:gd name="T6" fmla="*/ 1 w 444747"/>
              <a:gd name="T7" fmla="*/ 3 h 900169"/>
              <a:gd name="T8" fmla="*/ 1 w 444747"/>
              <a:gd name="T9" fmla="*/ 3 h 900169"/>
              <a:gd name="T10" fmla="*/ 1 w 444747"/>
              <a:gd name="T11" fmla="*/ 2 h 900169"/>
              <a:gd name="T12" fmla="*/ 1 w 444747"/>
              <a:gd name="T13" fmla="*/ 2 h 900169"/>
              <a:gd name="T14" fmla="*/ 1 w 444747"/>
              <a:gd name="T15" fmla="*/ 2 h 900169"/>
              <a:gd name="T16" fmla="*/ 1 w 444747"/>
              <a:gd name="T17" fmla="*/ 2 h 900169"/>
              <a:gd name="T18" fmla="*/ 1 w 444747"/>
              <a:gd name="T19" fmla="*/ 1 h 900169"/>
              <a:gd name="T20" fmla="*/ 1 w 444747"/>
              <a:gd name="T21" fmla="*/ 0 h 900169"/>
              <a:gd name="T22" fmla="*/ 0 w 444747"/>
              <a:gd name="T23" fmla="*/ 1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0" name="Freeform 257"/>
          <p:cNvSpPr>
            <a:spLocks/>
          </p:cNvSpPr>
          <p:nvPr userDrawn="1"/>
        </p:nvSpPr>
        <p:spPr bwMode="auto">
          <a:xfrm>
            <a:off x="5561385" y="2964842"/>
            <a:ext cx="146049" cy="163513"/>
          </a:xfrm>
          <a:custGeom>
            <a:avLst/>
            <a:gdLst>
              <a:gd name="T0" fmla="*/ 2147483646 w 84"/>
              <a:gd name="T1" fmla="*/ 2147483646 h 126"/>
              <a:gd name="T2" fmla="*/ 0 w 84"/>
              <a:gd name="T3" fmla="*/ 2147483646 h 126"/>
              <a:gd name="T4" fmla="*/ 0 w 84"/>
              <a:gd name="T5" fmla="*/ 2147483646 h 126"/>
              <a:gd name="T6" fmla="*/ 2147483646 w 84"/>
              <a:gd name="T7" fmla="*/ 2147483646 h 126"/>
              <a:gd name="T8" fmla="*/ 2147483646 w 84"/>
              <a:gd name="T9" fmla="*/ 2147483646 h 126"/>
              <a:gd name="T10" fmla="*/ 2147483646 w 84"/>
              <a:gd name="T11" fmla="*/ 2147483646 h 126"/>
              <a:gd name="T12" fmla="*/ 2147483646 w 84"/>
              <a:gd name="T13" fmla="*/ 2147483646 h 126"/>
              <a:gd name="T14" fmla="*/ 2147483646 w 84"/>
              <a:gd name="T15" fmla="*/ 2147483646 h 126"/>
              <a:gd name="T16" fmla="*/ 2147483646 w 84"/>
              <a:gd name="T17" fmla="*/ 2147483646 h 126"/>
              <a:gd name="T18" fmla="*/ 2147483646 w 84"/>
              <a:gd name="T19" fmla="*/ 2147483646 h 126"/>
              <a:gd name="T20" fmla="*/ 2147483646 w 84"/>
              <a:gd name="T21" fmla="*/ 2147483646 h 126"/>
              <a:gd name="T22" fmla="*/ 2147483646 w 84"/>
              <a:gd name="T23" fmla="*/ 0 h 126"/>
              <a:gd name="T24" fmla="*/ 2147483646 w 84"/>
              <a:gd name="T25" fmla="*/ 2147483646 h 126"/>
              <a:gd name="T26" fmla="*/ 2147483646 w 84"/>
              <a:gd name="T27" fmla="*/ 2147483646 h 126"/>
              <a:gd name="T28" fmla="*/ 2147483646 w 84"/>
              <a:gd name="T29" fmla="*/ 2147483646 h 126"/>
              <a:gd name="T30" fmla="*/ 2147483646 w 84"/>
              <a:gd name="T31" fmla="*/ 2147483646 h 126"/>
              <a:gd name="T32" fmla="*/ 2147483646 w 84"/>
              <a:gd name="T33" fmla="*/ 2147483646 h 126"/>
              <a:gd name="T34" fmla="*/ 2147483646 w 84"/>
              <a:gd name="T35" fmla="*/ 2147483646 h 126"/>
              <a:gd name="T36" fmla="*/ 2147483646 w 84"/>
              <a:gd name="T37" fmla="*/ 2147483646 h 126"/>
              <a:gd name="T38" fmla="*/ 2147483646 w 84"/>
              <a:gd name="T39" fmla="*/ 2147483646 h 126"/>
              <a:gd name="T40" fmla="*/ 2147483646 w 84"/>
              <a:gd name="T41" fmla="*/ 2147483646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1" name="Freeform 258"/>
          <p:cNvSpPr>
            <a:spLocks/>
          </p:cNvSpPr>
          <p:nvPr userDrawn="1"/>
        </p:nvSpPr>
        <p:spPr bwMode="auto">
          <a:xfrm>
            <a:off x="7665333" y="1629743"/>
            <a:ext cx="582083" cy="557212"/>
          </a:xfrm>
          <a:custGeom>
            <a:avLst/>
            <a:gdLst>
              <a:gd name="T0" fmla="*/ 2147483646 w 336"/>
              <a:gd name="T1" fmla="*/ 2147483646 h 427"/>
              <a:gd name="T2" fmla="*/ 2147483646 w 336"/>
              <a:gd name="T3" fmla="*/ 2147483646 h 427"/>
              <a:gd name="T4" fmla="*/ 2147483646 w 336"/>
              <a:gd name="T5" fmla="*/ 2147483646 h 427"/>
              <a:gd name="T6" fmla="*/ 2147483646 w 336"/>
              <a:gd name="T7" fmla="*/ 2147483646 h 427"/>
              <a:gd name="T8" fmla="*/ 2147483646 w 336"/>
              <a:gd name="T9" fmla="*/ 2147483646 h 427"/>
              <a:gd name="T10" fmla="*/ 2147483646 w 336"/>
              <a:gd name="T11" fmla="*/ 2147483646 h 427"/>
              <a:gd name="T12" fmla="*/ 2147483646 w 336"/>
              <a:gd name="T13" fmla="*/ 2147483646 h 427"/>
              <a:gd name="T14" fmla="*/ 2147483646 w 336"/>
              <a:gd name="T15" fmla="*/ 2147483646 h 427"/>
              <a:gd name="T16" fmla="*/ 2147483646 w 336"/>
              <a:gd name="T17" fmla="*/ 2147483646 h 427"/>
              <a:gd name="T18" fmla="*/ 2147483646 w 336"/>
              <a:gd name="T19" fmla="*/ 2147483646 h 427"/>
              <a:gd name="T20" fmla="*/ 2147483646 w 336"/>
              <a:gd name="T21" fmla="*/ 2147483646 h 427"/>
              <a:gd name="T22" fmla="*/ 2147483646 w 336"/>
              <a:gd name="T23" fmla="*/ 0 h 427"/>
              <a:gd name="T24" fmla="*/ 2147483646 w 336"/>
              <a:gd name="T25" fmla="*/ 2147483646 h 427"/>
              <a:gd name="T26" fmla="*/ 2147483646 w 336"/>
              <a:gd name="T27" fmla="*/ 2147483646 h 427"/>
              <a:gd name="T28" fmla="*/ 2147483646 w 336"/>
              <a:gd name="T29" fmla="*/ 2147483646 h 427"/>
              <a:gd name="T30" fmla="*/ 2147483646 w 336"/>
              <a:gd name="T31" fmla="*/ 2147483646 h 427"/>
              <a:gd name="T32" fmla="*/ 2147483646 w 336"/>
              <a:gd name="T33" fmla="*/ 2147483646 h 427"/>
              <a:gd name="T34" fmla="*/ 2147483646 w 336"/>
              <a:gd name="T35" fmla="*/ 2147483646 h 427"/>
              <a:gd name="T36" fmla="*/ 2147483646 w 336"/>
              <a:gd name="T37" fmla="*/ 2147483646 h 427"/>
              <a:gd name="T38" fmla="*/ 2147483646 w 336"/>
              <a:gd name="T39" fmla="*/ 2147483646 h 427"/>
              <a:gd name="T40" fmla="*/ 2147483646 w 336"/>
              <a:gd name="T41" fmla="*/ 2147483646 h 427"/>
              <a:gd name="T42" fmla="*/ 2147483646 w 336"/>
              <a:gd name="T43" fmla="*/ 2147483646 h 427"/>
              <a:gd name="T44" fmla="*/ 2147483646 w 336"/>
              <a:gd name="T45" fmla="*/ 2147483646 h 427"/>
              <a:gd name="T46" fmla="*/ 2147483646 w 336"/>
              <a:gd name="T47" fmla="*/ 2147483646 h 427"/>
              <a:gd name="T48" fmla="*/ 2147483646 w 336"/>
              <a:gd name="T49" fmla="*/ 2147483646 h 427"/>
              <a:gd name="T50" fmla="*/ 2147483646 w 336"/>
              <a:gd name="T51" fmla="*/ 2147483646 h 427"/>
              <a:gd name="T52" fmla="*/ 2147483646 w 336"/>
              <a:gd name="T53" fmla="*/ 2147483646 h 427"/>
              <a:gd name="T54" fmla="*/ 0 w 336"/>
              <a:gd name="T55" fmla="*/ 2147483646 h 427"/>
              <a:gd name="T56" fmla="*/ 2147483646 w 336"/>
              <a:gd name="T57" fmla="*/ 2147483646 h 427"/>
              <a:gd name="T58" fmla="*/ 2147483646 w 336"/>
              <a:gd name="T59" fmla="*/ 2147483646 h 427"/>
              <a:gd name="T60" fmla="*/ 2147483646 w 336"/>
              <a:gd name="T61" fmla="*/ 2147483646 h 427"/>
              <a:gd name="T62" fmla="*/ 2147483646 w 336"/>
              <a:gd name="T63" fmla="*/ 2147483646 h 427"/>
              <a:gd name="T64" fmla="*/ 2147483646 w 336"/>
              <a:gd name="T65" fmla="*/ 2147483646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2" name="Freeform 259"/>
          <p:cNvSpPr>
            <a:spLocks/>
          </p:cNvSpPr>
          <p:nvPr userDrawn="1"/>
        </p:nvSpPr>
        <p:spPr bwMode="auto">
          <a:xfrm>
            <a:off x="7320317" y="4907937"/>
            <a:ext cx="222251" cy="346075"/>
          </a:xfrm>
          <a:custGeom>
            <a:avLst/>
            <a:gdLst>
              <a:gd name="T0" fmla="*/ 2147483646 w 126"/>
              <a:gd name="T1" fmla="*/ 2147483646 h 265"/>
              <a:gd name="T2" fmla="*/ 0 w 126"/>
              <a:gd name="T3" fmla="*/ 2147483646 h 265"/>
              <a:gd name="T4" fmla="*/ 2147483646 w 126"/>
              <a:gd name="T5" fmla="*/ 2147483646 h 265"/>
              <a:gd name="T6" fmla="*/ 2147483646 w 126"/>
              <a:gd name="T7" fmla="*/ 2147483646 h 265"/>
              <a:gd name="T8" fmla="*/ 2147483646 w 126"/>
              <a:gd name="T9" fmla="*/ 2147483646 h 265"/>
              <a:gd name="T10" fmla="*/ 2147483646 w 126"/>
              <a:gd name="T11" fmla="*/ 2147483646 h 265"/>
              <a:gd name="T12" fmla="*/ 2147483646 w 126"/>
              <a:gd name="T13" fmla="*/ 2147483646 h 265"/>
              <a:gd name="T14" fmla="*/ 2147483646 w 126"/>
              <a:gd name="T15" fmla="*/ 2147483646 h 265"/>
              <a:gd name="T16" fmla="*/ 2147483646 w 126"/>
              <a:gd name="T17" fmla="*/ 0 h 265"/>
              <a:gd name="T18" fmla="*/ 2147483646 w 126"/>
              <a:gd name="T19" fmla="*/ 2147483646 h 265"/>
              <a:gd name="T20" fmla="*/ 2147483646 w 126"/>
              <a:gd name="T21" fmla="*/ 2147483646 h 265"/>
              <a:gd name="T22" fmla="*/ 2147483646 w 126"/>
              <a:gd name="T23" fmla="*/ 2147483646 h 265"/>
              <a:gd name="T24" fmla="*/ 2147483646 w 126"/>
              <a:gd name="T25" fmla="*/ 2147483646 h 265"/>
              <a:gd name="T26" fmla="*/ 2147483646 w 126"/>
              <a:gd name="T27" fmla="*/ 2147483646 h 265"/>
              <a:gd name="T28" fmla="*/ 2147483646 w 126"/>
              <a:gd name="T29" fmla="*/ 2147483646 h 265"/>
              <a:gd name="T30" fmla="*/ 2147483646 w 126"/>
              <a:gd name="T31" fmla="*/ 2147483646 h 265"/>
              <a:gd name="T32" fmla="*/ 2147483646 w 126"/>
              <a:gd name="T33" fmla="*/ 2147483646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3" name="Freeform 266"/>
          <p:cNvSpPr>
            <a:spLocks/>
          </p:cNvSpPr>
          <p:nvPr userDrawn="1"/>
        </p:nvSpPr>
        <p:spPr bwMode="auto">
          <a:xfrm>
            <a:off x="11424551" y="5704855"/>
            <a:ext cx="239183" cy="204788"/>
          </a:xfrm>
          <a:custGeom>
            <a:avLst/>
            <a:gdLst>
              <a:gd name="T0" fmla="*/ 0 w 138"/>
              <a:gd name="T1" fmla="*/ 2147483646 h 157"/>
              <a:gd name="T2" fmla="*/ 2147483646 w 138"/>
              <a:gd name="T3" fmla="*/ 2147483646 h 157"/>
              <a:gd name="T4" fmla="*/ 2147483646 w 138"/>
              <a:gd name="T5" fmla="*/ 2147483646 h 157"/>
              <a:gd name="T6" fmla="*/ 2147483646 w 138"/>
              <a:gd name="T7" fmla="*/ 2147483646 h 157"/>
              <a:gd name="T8" fmla="*/ 2147483646 w 138"/>
              <a:gd name="T9" fmla="*/ 2147483646 h 157"/>
              <a:gd name="T10" fmla="*/ 2147483646 w 138"/>
              <a:gd name="T11" fmla="*/ 2147483646 h 157"/>
              <a:gd name="T12" fmla="*/ 2147483646 w 138"/>
              <a:gd name="T13" fmla="*/ 0 h 157"/>
              <a:gd name="T14" fmla="*/ 2147483646 w 138"/>
              <a:gd name="T15" fmla="*/ 2147483646 h 157"/>
              <a:gd name="T16" fmla="*/ 2147483646 w 138"/>
              <a:gd name="T17" fmla="*/ 2147483646 h 157"/>
              <a:gd name="T18" fmla="*/ 2147483646 w 138"/>
              <a:gd name="T19" fmla="*/ 2147483646 h 157"/>
              <a:gd name="T20" fmla="*/ 2147483646 w 138"/>
              <a:gd name="T21" fmla="*/ 2147483646 h 157"/>
              <a:gd name="T22" fmla="*/ 2147483646 w 138"/>
              <a:gd name="T23" fmla="*/ 2147483646 h 157"/>
              <a:gd name="T24" fmla="*/ 2147483646 w 138"/>
              <a:gd name="T25" fmla="*/ 2147483646 h 157"/>
              <a:gd name="T26" fmla="*/ 2147483646 w 138"/>
              <a:gd name="T27" fmla="*/ 2147483646 h 157"/>
              <a:gd name="T28" fmla="*/ 2147483646 w 138"/>
              <a:gd name="T29" fmla="*/ 2147483646 h 157"/>
              <a:gd name="T30" fmla="*/ 2147483646 w 138"/>
              <a:gd name="T31" fmla="*/ 2147483646 h 157"/>
              <a:gd name="T32" fmla="*/ 2147483646 w 138"/>
              <a:gd name="T33" fmla="*/ 2147483646 h 157"/>
              <a:gd name="T34" fmla="*/ 0 w 138"/>
              <a:gd name="T35" fmla="*/ 2147483646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4" name="Freeform 267"/>
          <p:cNvSpPr>
            <a:spLocks/>
          </p:cNvSpPr>
          <p:nvPr userDrawn="1"/>
        </p:nvSpPr>
        <p:spPr bwMode="auto">
          <a:xfrm>
            <a:off x="11631967" y="5520712"/>
            <a:ext cx="167216" cy="201613"/>
          </a:xfrm>
          <a:custGeom>
            <a:avLst/>
            <a:gdLst>
              <a:gd name="T0" fmla="*/ 2147483646 w 96"/>
              <a:gd name="T1" fmla="*/ 2147483646 h 156"/>
              <a:gd name="T2" fmla="*/ 2147483646 w 96"/>
              <a:gd name="T3" fmla="*/ 2147483646 h 156"/>
              <a:gd name="T4" fmla="*/ 2147483646 w 96"/>
              <a:gd name="T5" fmla="*/ 2147483646 h 156"/>
              <a:gd name="T6" fmla="*/ 0 w 96"/>
              <a:gd name="T7" fmla="*/ 0 h 156"/>
              <a:gd name="T8" fmla="*/ 2147483646 w 96"/>
              <a:gd name="T9" fmla="*/ 2147483646 h 156"/>
              <a:gd name="T10" fmla="*/ 2147483646 w 96"/>
              <a:gd name="T11" fmla="*/ 2147483646 h 156"/>
              <a:gd name="T12" fmla="*/ 2147483646 w 96"/>
              <a:gd name="T13" fmla="*/ 2147483646 h 156"/>
              <a:gd name="T14" fmla="*/ 2147483646 w 96"/>
              <a:gd name="T15" fmla="*/ 2147483646 h 156"/>
              <a:gd name="T16" fmla="*/ 2147483646 w 96"/>
              <a:gd name="T17" fmla="*/ 2147483646 h 156"/>
              <a:gd name="T18" fmla="*/ 2147483646 w 96"/>
              <a:gd name="T19" fmla="*/ 2147483646 h 156"/>
              <a:gd name="T20" fmla="*/ 2147483646 w 96"/>
              <a:gd name="T21" fmla="*/ 2147483646 h 156"/>
              <a:gd name="T22" fmla="*/ 2147483646 w 96"/>
              <a:gd name="T23" fmla="*/ 2147483646 h 156"/>
              <a:gd name="T24" fmla="*/ 2147483646 w 96"/>
              <a:gd name="T25" fmla="*/ 2147483646 h 156"/>
              <a:gd name="T26" fmla="*/ 2147483646 w 96"/>
              <a:gd name="T27" fmla="*/ 2147483646 h 156"/>
              <a:gd name="T28" fmla="*/ 2147483646 w 96"/>
              <a:gd name="T29" fmla="*/ 2147483646 h 156"/>
              <a:gd name="T30" fmla="*/ 2147483646 w 96"/>
              <a:gd name="T31" fmla="*/ 2147483646 h 156"/>
              <a:gd name="T32" fmla="*/ 2147483646 w 96"/>
              <a:gd name="T33" fmla="*/ 2147483646 h 156"/>
              <a:gd name="T34" fmla="*/ 2147483646 w 96"/>
              <a:gd name="T35" fmla="*/ 2147483646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5" name="Freeform 268"/>
          <p:cNvSpPr>
            <a:spLocks/>
          </p:cNvSpPr>
          <p:nvPr userDrawn="1"/>
        </p:nvSpPr>
        <p:spPr bwMode="auto">
          <a:xfrm>
            <a:off x="9655001" y="4893655"/>
            <a:ext cx="1318683" cy="750887"/>
          </a:xfrm>
          <a:custGeom>
            <a:avLst/>
            <a:gdLst>
              <a:gd name="T0" fmla="*/ 2147483646 w 757"/>
              <a:gd name="T1" fmla="*/ 2147483646 h 577"/>
              <a:gd name="T2" fmla="*/ 2147483646 w 757"/>
              <a:gd name="T3" fmla="*/ 2147483646 h 577"/>
              <a:gd name="T4" fmla="*/ 0 w 757"/>
              <a:gd name="T5" fmla="*/ 2147483646 h 577"/>
              <a:gd name="T6" fmla="*/ 2147483646 w 757"/>
              <a:gd name="T7" fmla="*/ 2147483646 h 577"/>
              <a:gd name="T8" fmla="*/ 2147483646 w 757"/>
              <a:gd name="T9" fmla="*/ 2147483646 h 577"/>
              <a:gd name="T10" fmla="*/ 2147483646 w 757"/>
              <a:gd name="T11" fmla="*/ 2147483646 h 577"/>
              <a:gd name="T12" fmla="*/ 2147483646 w 757"/>
              <a:gd name="T13" fmla="*/ 2147483646 h 577"/>
              <a:gd name="T14" fmla="*/ 2147483646 w 757"/>
              <a:gd name="T15" fmla="*/ 2147483646 h 577"/>
              <a:gd name="T16" fmla="*/ 2147483646 w 757"/>
              <a:gd name="T17" fmla="*/ 2147483646 h 577"/>
              <a:gd name="T18" fmla="*/ 2147483646 w 757"/>
              <a:gd name="T19" fmla="*/ 2147483646 h 577"/>
              <a:gd name="T20" fmla="*/ 2147483646 w 757"/>
              <a:gd name="T21" fmla="*/ 0 h 577"/>
              <a:gd name="T22" fmla="*/ 2147483646 w 757"/>
              <a:gd name="T23" fmla="*/ 2147483646 h 577"/>
              <a:gd name="T24" fmla="*/ 2147483646 w 757"/>
              <a:gd name="T25" fmla="*/ 2147483646 h 577"/>
              <a:gd name="T26" fmla="*/ 2147483646 w 757"/>
              <a:gd name="T27" fmla="*/ 2147483646 h 577"/>
              <a:gd name="T28" fmla="*/ 2147483646 w 757"/>
              <a:gd name="T29" fmla="*/ 2147483646 h 577"/>
              <a:gd name="T30" fmla="*/ 2147483646 w 757"/>
              <a:gd name="T31" fmla="*/ 2147483646 h 577"/>
              <a:gd name="T32" fmla="*/ 2147483646 w 757"/>
              <a:gd name="T33" fmla="*/ 2147483646 h 577"/>
              <a:gd name="T34" fmla="*/ 2147483646 w 757"/>
              <a:gd name="T35" fmla="*/ 2147483646 h 577"/>
              <a:gd name="T36" fmla="*/ 2147483646 w 757"/>
              <a:gd name="T37" fmla="*/ 2147483646 h 577"/>
              <a:gd name="T38" fmla="*/ 2147483646 w 757"/>
              <a:gd name="T39" fmla="*/ 2147483646 h 577"/>
              <a:gd name="T40" fmla="*/ 2147483646 w 757"/>
              <a:gd name="T41" fmla="*/ 2147483646 h 577"/>
              <a:gd name="T42" fmla="*/ 2147483646 w 757"/>
              <a:gd name="T43" fmla="*/ 2147483646 h 577"/>
              <a:gd name="T44" fmla="*/ 2147483646 w 757"/>
              <a:gd name="T45" fmla="*/ 2147483646 h 577"/>
              <a:gd name="T46" fmla="*/ 2147483646 w 757"/>
              <a:gd name="T47" fmla="*/ 2147483646 h 577"/>
              <a:gd name="T48" fmla="*/ 2147483646 w 757"/>
              <a:gd name="T49" fmla="*/ 2147483646 h 577"/>
              <a:gd name="T50" fmla="*/ 2147483646 w 757"/>
              <a:gd name="T51" fmla="*/ 2147483646 h 577"/>
              <a:gd name="T52" fmla="*/ 2147483646 w 757"/>
              <a:gd name="T53" fmla="*/ 2147483646 h 577"/>
              <a:gd name="T54" fmla="*/ 2147483646 w 757"/>
              <a:gd name="T55" fmla="*/ 2147483646 h 577"/>
              <a:gd name="T56" fmla="*/ 2147483646 w 757"/>
              <a:gd name="T57" fmla="*/ 2147483646 h 577"/>
              <a:gd name="T58" fmla="*/ 2147483646 w 757"/>
              <a:gd name="T59" fmla="*/ 2147483646 h 577"/>
              <a:gd name="T60" fmla="*/ 2147483646 w 757"/>
              <a:gd name="T61" fmla="*/ 2147483646 h 577"/>
              <a:gd name="T62" fmla="*/ 2147483646 w 757"/>
              <a:gd name="T63" fmla="*/ 2147483646 h 577"/>
              <a:gd name="T64" fmla="*/ 2147483646 w 757"/>
              <a:gd name="T65" fmla="*/ 2147483646 h 577"/>
              <a:gd name="T66" fmla="*/ 2147483646 w 757"/>
              <a:gd name="T67" fmla="*/ 2147483646 h 577"/>
              <a:gd name="T68" fmla="*/ 2147483646 w 757"/>
              <a:gd name="T69" fmla="*/ 2147483646 h 577"/>
              <a:gd name="T70" fmla="*/ 2147483646 w 757"/>
              <a:gd name="T71" fmla="*/ 2147483646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36" name="Freeform 269"/>
          <p:cNvSpPr>
            <a:spLocks/>
          </p:cNvSpPr>
          <p:nvPr userDrawn="1"/>
        </p:nvSpPr>
        <p:spPr bwMode="auto">
          <a:xfrm>
            <a:off x="10690068" y="5688991"/>
            <a:ext cx="116417" cy="119063"/>
          </a:xfrm>
          <a:custGeom>
            <a:avLst/>
            <a:gdLst>
              <a:gd name="T0" fmla="*/ 0 w 66"/>
              <a:gd name="T1" fmla="*/ 2147483646 h 91"/>
              <a:gd name="T2" fmla="*/ 2147483646 w 66"/>
              <a:gd name="T3" fmla="*/ 2147483646 h 91"/>
              <a:gd name="T4" fmla="*/ 2147483646 w 66"/>
              <a:gd name="T5" fmla="*/ 2147483646 h 91"/>
              <a:gd name="T6" fmla="*/ 2147483646 w 66"/>
              <a:gd name="T7" fmla="*/ 2147483646 h 91"/>
              <a:gd name="T8" fmla="*/ 2147483646 w 66"/>
              <a:gd name="T9" fmla="*/ 2147483646 h 91"/>
              <a:gd name="T10" fmla="*/ 2147483646 w 66"/>
              <a:gd name="T11" fmla="*/ 2147483646 h 91"/>
              <a:gd name="T12" fmla="*/ 2147483646 w 66"/>
              <a:gd name="T13" fmla="*/ 0 h 91"/>
              <a:gd name="T14" fmla="*/ 2147483646 w 66"/>
              <a:gd name="T15" fmla="*/ 2147483646 h 91"/>
              <a:gd name="T16" fmla="*/ 0 w 66"/>
              <a:gd name="T17" fmla="*/ 2147483646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7" name="Freeform 271"/>
          <p:cNvSpPr>
            <a:spLocks/>
          </p:cNvSpPr>
          <p:nvPr userDrawn="1"/>
        </p:nvSpPr>
        <p:spPr bwMode="auto">
          <a:xfrm>
            <a:off x="9570333" y="4441217"/>
            <a:ext cx="302683" cy="265113"/>
          </a:xfrm>
          <a:custGeom>
            <a:avLst/>
            <a:gdLst>
              <a:gd name="T0" fmla="*/ 2147483646 w 174"/>
              <a:gd name="T1" fmla="*/ 2147483646 h 204"/>
              <a:gd name="T2" fmla="*/ 0 w 174"/>
              <a:gd name="T3" fmla="*/ 2147483646 h 204"/>
              <a:gd name="T4" fmla="*/ 0 w 174"/>
              <a:gd name="T5" fmla="*/ 2147483646 h 204"/>
              <a:gd name="T6" fmla="*/ 2147483646 w 174"/>
              <a:gd name="T7" fmla="*/ 2147483646 h 204"/>
              <a:gd name="T8" fmla="*/ 2147483646 w 174"/>
              <a:gd name="T9" fmla="*/ 2147483646 h 204"/>
              <a:gd name="T10" fmla="*/ 2147483646 w 174"/>
              <a:gd name="T11" fmla="*/ 2147483646 h 204"/>
              <a:gd name="T12" fmla="*/ 2147483646 w 174"/>
              <a:gd name="T13" fmla="*/ 2147483646 h 204"/>
              <a:gd name="T14" fmla="*/ 2147483646 w 174"/>
              <a:gd name="T15" fmla="*/ 0 h 204"/>
              <a:gd name="T16" fmla="*/ 2147483646 w 174"/>
              <a:gd name="T17" fmla="*/ 2147483646 h 204"/>
              <a:gd name="T18" fmla="*/ 2147483646 w 174"/>
              <a:gd name="T19" fmla="*/ 2147483646 h 204"/>
              <a:gd name="T20" fmla="*/ 2147483646 w 174"/>
              <a:gd name="T21" fmla="*/ 2147483646 h 204"/>
              <a:gd name="T22" fmla="*/ 2147483646 w 174"/>
              <a:gd name="T23" fmla="*/ 2147483646 h 204"/>
              <a:gd name="T24" fmla="*/ 2147483646 w 174"/>
              <a:gd name="T25" fmla="*/ 2147483646 h 204"/>
              <a:gd name="T26" fmla="*/ 2147483646 w 174"/>
              <a:gd name="T27" fmla="*/ 2147483646 h 204"/>
              <a:gd name="T28" fmla="*/ 2147483646 w 174"/>
              <a:gd name="T29" fmla="*/ 2147483646 h 204"/>
              <a:gd name="T30" fmla="*/ 2147483646 w 174"/>
              <a:gd name="T31" fmla="*/ 2147483646 h 204"/>
              <a:gd name="T32" fmla="*/ 2147483646 w 174"/>
              <a:gd name="T33" fmla="*/ 2147483646 h 204"/>
              <a:gd name="T34" fmla="*/ 2147483646 w 174"/>
              <a:gd name="T35" fmla="*/ 2147483646 h 204"/>
              <a:gd name="T36" fmla="*/ 2147483646 w 174"/>
              <a:gd name="T37" fmla="*/ 2147483646 h 204"/>
              <a:gd name="T38" fmla="*/ 2147483646 w 174"/>
              <a:gd name="T39" fmla="*/ 2147483646 h 204"/>
              <a:gd name="T40" fmla="*/ 2147483646 w 174"/>
              <a:gd name="T41" fmla="*/ 2147483646 h 204"/>
              <a:gd name="T42" fmla="*/ 2147483646 w 174"/>
              <a:gd name="T43" fmla="*/ 2147483646 h 204"/>
              <a:gd name="T44" fmla="*/ 2147483646 w 174"/>
              <a:gd name="T45" fmla="*/ 2147483646 h 204"/>
              <a:gd name="T46" fmla="*/ 2147483646 w 174"/>
              <a:gd name="T47" fmla="*/ 2147483646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8" name="Freeform 274"/>
          <p:cNvSpPr>
            <a:spLocks/>
          </p:cNvSpPr>
          <p:nvPr userDrawn="1"/>
        </p:nvSpPr>
        <p:spPr bwMode="auto">
          <a:xfrm>
            <a:off x="9832818" y="4572972"/>
            <a:ext cx="188383" cy="173037"/>
          </a:xfrm>
          <a:custGeom>
            <a:avLst/>
            <a:gdLst>
              <a:gd name="T0" fmla="*/ 2147483646 w 108"/>
              <a:gd name="T1" fmla="*/ 2147483646 h 132"/>
              <a:gd name="T2" fmla="*/ 2147483646 w 108"/>
              <a:gd name="T3" fmla="*/ 2147483646 h 132"/>
              <a:gd name="T4" fmla="*/ 0 w 108"/>
              <a:gd name="T5" fmla="*/ 2147483646 h 132"/>
              <a:gd name="T6" fmla="*/ 2147483646 w 108"/>
              <a:gd name="T7" fmla="*/ 2147483646 h 132"/>
              <a:gd name="T8" fmla="*/ 2147483646 w 108"/>
              <a:gd name="T9" fmla="*/ 2147483646 h 132"/>
              <a:gd name="T10" fmla="*/ 2147483646 w 108"/>
              <a:gd name="T11" fmla="*/ 2147483646 h 132"/>
              <a:gd name="T12" fmla="*/ 2147483646 w 108"/>
              <a:gd name="T13" fmla="*/ 2147483646 h 132"/>
              <a:gd name="T14" fmla="*/ 2147483646 w 108"/>
              <a:gd name="T15" fmla="*/ 0 h 132"/>
              <a:gd name="T16" fmla="*/ 2147483646 w 108"/>
              <a:gd name="T17" fmla="*/ 2147483646 h 132"/>
              <a:gd name="T18" fmla="*/ 2147483646 w 108"/>
              <a:gd name="T19" fmla="*/ 2147483646 h 132"/>
              <a:gd name="T20" fmla="*/ 2147483646 w 108"/>
              <a:gd name="T21" fmla="*/ 2147483646 h 132"/>
              <a:gd name="T22" fmla="*/ 2147483646 w 108"/>
              <a:gd name="T23" fmla="*/ 2147483646 h 132"/>
              <a:gd name="T24" fmla="*/ 2147483646 w 108"/>
              <a:gd name="T25" fmla="*/ 2147483646 h 132"/>
              <a:gd name="T26" fmla="*/ 2147483646 w 108"/>
              <a:gd name="T27" fmla="*/ 2147483646 h 132"/>
              <a:gd name="T28" fmla="*/ 2147483646 w 108"/>
              <a:gd name="T29" fmla="*/ 2147483646 h 132"/>
              <a:gd name="T30" fmla="*/ 2147483646 w 108"/>
              <a:gd name="T31" fmla="*/ 2147483646 h 132"/>
              <a:gd name="T32" fmla="*/ 2147483646 w 108"/>
              <a:gd name="T33" fmla="*/ 2147483646 h 132"/>
              <a:gd name="T34" fmla="*/ 2147483646 w 108"/>
              <a:gd name="T35" fmla="*/ 2147483646 h 132"/>
              <a:gd name="T36" fmla="*/ 2147483646 w 108"/>
              <a:gd name="T37" fmla="*/ 2147483646 h 132"/>
              <a:gd name="T38" fmla="*/ 2147483646 w 108"/>
              <a:gd name="T39" fmla="*/ 2147483646 h 132"/>
              <a:gd name="T40" fmla="*/ 2147483646 w 108"/>
              <a:gd name="T41" fmla="*/ 2147483646 h 132"/>
              <a:gd name="T42" fmla="*/ 2147483646 w 108"/>
              <a:gd name="T43" fmla="*/ 2147483646 h 132"/>
              <a:gd name="T44" fmla="*/ 2147483646 w 108"/>
              <a:gd name="T45" fmla="*/ 2147483646 h 132"/>
              <a:gd name="T46" fmla="*/ 2147483646 w 108"/>
              <a:gd name="T47" fmla="*/ 2147483646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9" name="Freeform 275"/>
          <p:cNvSpPr>
            <a:spLocks/>
          </p:cNvSpPr>
          <p:nvPr userDrawn="1"/>
        </p:nvSpPr>
        <p:spPr bwMode="auto">
          <a:xfrm>
            <a:off x="9405233" y="4769824"/>
            <a:ext cx="353483" cy="60325"/>
          </a:xfrm>
          <a:custGeom>
            <a:avLst/>
            <a:gdLst>
              <a:gd name="T0" fmla="*/ 0 w 34"/>
              <a:gd name="T1" fmla="*/ 2147483646 h 8"/>
              <a:gd name="T2" fmla="*/ 2147483646 w 34"/>
              <a:gd name="T3" fmla="*/ 0 h 8"/>
              <a:gd name="T4" fmla="*/ 2147483646 w 34"/>
              <a:gd name="T5" fmla="*/ 0 h 8"/>
              <a:gd name="T6" fmla="*/ 2147483646 w 34"/>
              <a:gd name="T7" fmla="*/ 2147483646 h 8"/>
              <a:gd name="T8" fmla="*/ 2147483646 w 34"/>
              <a:gd name="T9" fmla="*/ 2147483646 h 8"/>
              <a:gd name="T10" fmla="*/ 2147483646 w 34"/>
              <a:gd name="T11" fmla="*/ 2147483646 h 8"/>
              <a:gd name="T12" fmla="*/ 2147483646 w 34"/>
              <a:gd name="T13" fmla="*/ 2147483646 h 8"/>
              <a:gd name="T14" fmla="*/ 2147483646 w 34"/>
              <a:gd name="T15" fmla="*/ 2147483646 h 8"/>
              <a:gd name="T16" fmla="*/ 2147483646 w 34"/>
              <a:gd name="T17" fmla="*/ 2147483646 h 8"/>
              <a:gd name="T18" fmla="*/ 2147483646 w 34"/>
              <a:gd name="T19" fmla="*/ 2147483646 h 8"/>
              <a:gd name="T20" fmla="*/ 0 w 34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0" name="Freeform 276"/>
          <p:cNvSpPr>
            <a:spLocks/>
          </p:cNvSpPr>
          <p:nvPr userDrawn="1"/>
        </p:nvSpPr>
        <p:spPr bwMode="auto">
          <a:xfrm>
            <a:off x="3796066" y="3133107"/>
            <a:ext cx="211667" cy="179388"/>
          </a:xfrm>
          <a:custGeom>
            <a:avLst/>
            <a:gdLst>
              <a:gd name="T0" fmla="*/ 0 w 120"/>
              <a:gd name="T1" fmla="*/ 2147483646 h 138"/>
              <a:gd name="T2" fmla="*/ 0 w 120"/>
              <a:gd name="T3" fmla="*/ 2147483646 h 138"/>
              <a:gd name="T4" fmla="*/ 2147483646 w 120"/>
              <a:gd name="T5" fmla="*/ 2147483646 h 138"/>
              <a:gd name="T6" fmla="*/ 2147483646 w 120"/>
              <a:gd name="T7" fmla="*/ 2147483646 h 138"/>
              <a:gd name="T8" fmla="*/ 2147483646 w 120"/>
              <a:gd name="T9" fmla="*/ 0 h 138"/>
              <a:gd name="T10" fmla="*/ 2147483646 w 120"/>
              <a:gd name="T11" fmla="*/ 2147483646 h 138"/>
              <a:gd name="T12" fmla="*/ 2147483646 w 120"/>
              <a:gd name="T13" fmla="*/ 2147483646 h 138"/>
              <a:gd name="T14" fmla="*/ 2147483646 w 120"/>
              <a:gd name="T15" fmla="*/ 2147483646 h 138"/>
              <a:gd name="T16" fmla="*/ 2147483646 w 120"/>
              <a:gd name="T17" fmla="*/ 2147483646 h 138"/>
              <a:gd name="T18" fmla="*/ 2147483646 w 120"/>
              <a:gd name="T19" fmla="*/ 2147483646 h 138"/>
              <a:gd name="T20" fmla="*/ 2147483646 w 120"/>
              <a:gd name="T21" fmla="*/ 2147483646 h 138"/>
              <a:gd name="T22" fmla="*/ 2147483646 w 120"/>
              <a:gd name="T23" fmla="*/ 2147483646 h 138"/>
              <a:gd name="T24" fmla="*/ 2147483646 w 120"/>
              <a:gd name="T25" fmla="*/ 2147483646 h 138"/>
              <a:gd name="T26" fmla="*/ 2147483646 w 120"/>
              <a:gd name="T27" fmla="*/ 2147483646 h 138"/>
              <a:gd name="T28" fmla="*/ 2147483646 w 120"/>
              <a:gd name="T29" fmla="*/ 2147483646 h 138"/>
              <a:gd name="T30" fmla="*/ 2147483646 w 120"/>
              <a:gd name="T31" fmla="*/ 2147483646 h 138"/>
              <a:gd name="T32" fmla="*/ 0 w 120"/>
              <a:gd name="T33" fmla="*/ 2147483646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1" name="Freeform 277"/>
          <p:cNvSpPr>
            <a:spLocks/>
          </p:cNvSpPr>
          <p:nvPr userDrawn="1"/>
        </p:nvSpPr>
        <p:spPr bwMode="auto">
          <a:xfrm>
            <a:off x="2926118" y="4039573"/>
            <a:ext cx="368300" cy="77787"/>
          </a:xfrm>
          <a:custGeom>
            <a:avLst/>
            <a:gdLst>
              <a:gd name="T0" fmla="*/ 2147483646 w 35"/>
              <a:gd name="T1" fmla="*/ 2147483646 h 10"/>
              <a:gd name="T2" fmla="*/ 2147483646 w 35"/>
              <a:gd name="T3" fmla="*/ 0 h 10"/>
              <a:gd name="T4" fmla="*/ 2147483646 w 35"/>
              <a:gd name="T5" fmla="*/ 0 h 10"/>
              <a:gd name="T6" fmla="*/ 2147483646 w 35"/>
              <a:gd name="T7" fmla="*/ 2147483646 h 10"/>
              <a:gd name="T8" fmla="*/ 2147483646 w 35"/>
              <a:gd name="T9" fmla="*/ 2147483646 h 10"/>
              <a:gd name="T10" fmla="*/ 2147483646 w 35"/>
              <a:gd name="T11" fmla="*/ 2147483646 h 10"/>
              <a:gd name="T12" fmla="*/ 2147483646 w 35"/>
              <a:gd name="T13" fmla="*/ 2147483646 h 10"/>
              <a:gd name="T14" fmla="*/ 2147483646 w 35"/>
              <a:gd name="T15" fmla="*/ 2147483646 h 10"/>
              <a:gd name="T16" fmla="*/ 2147483646 w 35"/>
              <a:gd name="T17" fmla="*/ 2147483646 h 10"/>
              <a:gd name="T18" fmla="*/ 2147483646 w 35"/>
              <a:gd name="T19" fmla="*/ 2147483646 h 10"/>
              <a:gd name="T20" fmla="*/ 2147483646 w 35"/>
              <a:gd name="T21" fmla="*/ 2147483646 h 10"/>
              <a:gd name="T22" fmla="*/ 2147483646 w 35"/>
              <a:gd name="T23" fmla="*/ 2147483646 h 10"/>
              <a:gd name="T24" fmla="*/ 2147483646 w 35"/>
              <a:gd name="T25" fmla="*/ 2147483646 h 10"/>
              <a:gd name="T26" fmla="*/ 2147483646 w 35"/>
              <a:gd name="T27" fmla="*/ 2147483646 h 10"/>
              <a:gd name="T28" fmla="*/ 0 w 35"/>
              <a:gd name="T29" fmla="*/ 2147483646 h 10"/>
              <a:gd name="T30" fmla="*/ 2147483646 w 35"/>
              <a:gd name="T31" fmla="*/ 2147483646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2" name="Freeform 278"/>
          <p:cNvSpPr>
            <a:spLocks/>
          </p:cNvSpPr>
          <p:nvPr userDrawn="1"/>
        </p:nvSpPr>
        <p:spPr bwMode="auto">
          <a:xfrm>
            <a:off x="3294416" y="4125302"/>
            <a:ext cx="228600" cy="47625"/>
          </a:xfrm>
          <a:custGeom>
            <a:avLst/>
            <a:gdLst>
              <a:gd name="T0" fmla="*/ 2147483646 w 132"/>
              <a:gd name="T1" fmla="*/ 0 h 36"/>
              <a:gd name="T2" fmla="*/ 2147483646 w 132"/>
              <a:gd name="T3" fmla="*/ 2147483646 h 36"/>
              <a:gd name="T4" fmla="*/ 0 w 132"/>
              <a:gd name="T5" fmla="*/ 2147483646 h 36"/>
              <a:gd name="T6" fmla="*/ 2147483646 w 132"/>
              <a:gd name="T7" fmla="*/ 2147483646 h 36"/>
              <a:gd name="T8" fmla="*/ 2147483646 w 132"/>
              <a:gd name="T9" fmla="*/ 2147483646 h 36"/>
              <a:gd name="T10" fmla="*/ 2147483646 w 132"/>
              <a:gd name="T11" fmla="*/ 2147483646 h 36"/>
              <a:gd name="T12" fmla="*/ 2147483646 w 132"/>
              <a:gd name="T13" fmla="*/ 2147483646 h 36"/>
              <a:gd name="T14" fmla="*/ 2147483646 w 132"/>
              <a:gd name="T15" fmla="*/ 2147483646 h 36"/>
              <a:gd name="T16" fmla="*/ 2147483646 w 132"/>
              <a:gd name="T17" fmla="*/ 2147483646 h 36"/>
              <a:gd name="T18" fmla="*/ 2147483646 w 132"/>
              <a:gd name="T19" fmla="*/ 0 h 36"/>
              <a:gd name="T20" fmla="*/ 2147483646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3" name="Freeform 279"/>
          <p:cNvSpPr>
            <a:spLocks/>
          </p:cNvSpPr>
          <p:nvPr userDrawn="1"/>
        </p:nvSpPr>
        <p:spPr bwMode="auto">
          <a:xfrm>
            <a:off x="6310685" y="3598247"/>
            <a:ext cx="103716" cy="46037"/>
          </a:xfrm>
          <a:custGeom>
            <a:avLst/>
            <a:gdLst>
              <a:gd name="T0" fmla="*/ 0 w 60"/>
              <a:gd name="T1" fmla="*/ 2147483646 h 36"/>
              <a:gd name="T2" fmla="*/ 2147483646 w 60"/>
              <a:gd name="T3" fmla="*/ 0 h 36"/>
              <a:gd name="T4" fmla="*/ 2147483646 w 60"/>
              <a:gd name="T5" fmla="*/ 2147483646 h 36"/>
              <a:gd name="T6" fmla="*/ 2147483646 w 60"/>
              <a:gd name="T7" fmla="*/ 2147483646 h 36"/>
              <a:gd name="T8" fmla="*/ 2147483646 w 60"/>
              <a:gd name="T9" fmla="*/ 2147483646 h 36"/>
              <a:gd name="T10" fmla="*/ 2147483646 w 60"/>
              <a:gd name="T11" fmla="*/ 2147483646 h 36"/>
              <a:gd name="T12" fmla="*/ 0 w 60"/>
              <a:gd name="T13" fmla="*/ 2147483646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4" name="Freeform 280"/>
          <p:cNvSpPr>
            <a:spLocks/>
          </p:cNvSpPr>
          <p:nvPr userDrawn="1"/>
        </p:nvSpPr>
        <p:spPr bwMode="auto">
          <a:xfrm>
            <a:off x="6194251" y="3509343"/>
            <a:ext cx="42333" cy="61912"/>
          </a:xfrm>
          <a:custGeom>
            <a:avLst/>
            <a:gdLst>
              <a:gd name="T0" fmla="*/ 0 w 24"/>
              <a:gd name="T1" fmla="*/ 2147483646 h 48"/>
              <a:gd name="T2" fmla="*/ 2147483646 w 24"/>
              <a:gd name="T3" fmla="*/ 2147483646 h 48"/>
              <a:gd name="T4" fmla="*/ 2147483646 w 24"/>
              <a:gd name="T5" fmla="*/ 0 h 48"/>
              <a:gd name="T6" fmla="*/ 2147483646 w 24"/>
              <a:gd name="T7" fmla="*/ 2147483646 h 48"/>
              <a:gd name="T8" fmla="*/ 2147483646 w 24"/>
              <a:gd name="T9" fmla="*/ 2147483646 h 48"/>
              <a:gd name="T10" fmla="*/ 0 w 24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5" name="Freeform 281"/>
          <p:cNvSpPr>
            <a:spLocks/>
          </p:cNvSpPr>
          <p:nvPr userDrawn="1"/>
        </p:nvSpPr>
        <p:spPr bwMode="auto">
          <a:xfrm>
            <a:off x="6183670" y="3445854"/>
            <a:ext cx="52916" cy="47625"/>
          </a:xfrm>
          <a:custGeom>
            <a:avLst/>
            <a:gdLst>
              <a:gd name="T0" fmla="*/ 0 w 30"/>
              <a:gd name="T1" fmla="*/ 2147483646 h 37"/>
              <a:gd name="T2" fmla="*/ 2147483646 w 30"/>
              <a:gd name="T3" fmla="*/ 0 h 37"/>
              <a:gd name="T4" fmla="*/ 2147483646 w 30"/>
              <a:gd name="T5" fmla="*/ 2147483646 h 37"/>
              <a:gd name="T6" fmla="*/ 2147483646 w 30"/>
              <a:gd name="T7" fmla="*/ 2147483646 h 37"/>
              <a:gd name="T8" fmla="*/ 0 w 30"/>
              <a:gd name="T9" fmla="*/ 214748364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6" name="Freeform 282"/>
          <p:cNvSpPr>
            <a:spLocks/>
          </p:cNvSpPr>
          <p:nvPr userDrawn="1"/>
        </p:nvSpPr>
        <p:spPr bwMode="auto">
          <a:xfrm>
            <a:off x="7248351" y="3622058"/>
            <a:ext cx="52917" cy="7939"/>
          </a:xfrm>
          <a:custGeom>
            <a:avLst/>
            <a:gdLst>
              <a:gd name="T0" fmla="*/ 2147483646 w 30"/>
              <a:gd name="T1" fmla="*/ 0 h 6"/>
              <a:gd name="T2" fmla="*/ 2147483646 w 30"/>
              <a:gd name="T3" fmla="*/ 0 h 6"/>
              <a:gd name="T4" fmla="*/ 0 w 30"/>
              <a:gd name="T5" fmla="*/ 2147483646 h 6"/>
              <a:gd name="T6" fmla="*/ 2147483646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7" name="Rectangle 283"/>
          <p:cNvSpPr>
            <a:spLocks noChangeArrowheads="1"/>
          </p:cNvSpPr>
          <p:nvPr userDrawn="1"/>
        </p:nvSpPr>
        <p:spPr bwMode="auto">
          <a:xfrm>
            <a:off x="7062083" y="3853839"/>
            <a:ext cx="0" cy="31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400"/>
          </a:p>
        </p:txBody>
      </p:sp>
      <p:sp>
        <p:nvSpPr>
          <p:cNvPr id="48" name="Freeform 284"/>
          <p:cNvSpPr>
            <a:spLocks/>
          </p:cNvSpPr>
          <p:nvPr userDrawn="1"/>
        </p:nvSpPr>
        <p:spPr bwMode="auto">
          <a:xfrm>
            <a:off x="6717085" y="3472831"/>
            <a:ext cx="656167" cy="179388"/>
          </a:xfrm>
          <a:custGeom>
            <a:avLst/>
            <a:gdLst>
              <a:gd name="T0" fmla="*/ 2147483646 w 10616"/>
              <a:gd name="T1" fmla="*/ 2147483646 h 10000"/>
              <a:gd name="T2" fmla="*/ 2147483646 w 10616"/>
              <a:gd name="T3" fmla="*/ 2147483646 h 10000"/>
              <a:gd name="T4" fmla="*/ 2147483646 w 10616"/>
              <a:gd name="T5" fmla="*/ 2147483646 h 10000"/>
              <a:gd name="T6" fmla="*/ 2147483646 w 10616"/>
              <a:gd name="T7" fmla="*/ 2147483646 h 10000"/>
              <a:gd name="T8" fmla="*/ 2147483646 w 10616"/>
              <a:gd name="T9" fmla="*/ 2147483646 h 10000"/>
              <a:gd name="T10" fmla="*/ 2147483646 w 10616"/>
              <a:gd name="T11" fmla="*/ 2147483646 h 10000"/>
              <a:gd name="T12" fmla="*/ 2147483646 w 10616"/>
              <a:gd name="T13" fmla="*/ 2147483646 h 10000"/>
              <a:gd name="T14" fmla="*/ 2147483646 w 10616"/>
              <a:gd name="T15" fmla="*/ 2147483646 h 10000"/>
              <a:gd name="T16" fmla="*/ 2147483646 w 10616"/>
              <a:gd name="T17" fmla="*/ 2147483646 h 10000"/>
              <a:gd name="T18" fmla="*/ 2147483646 w 10616"/>
              <a:gd name="T19" fmla="*/ 2147483646 h 10000"/>
              <a:gd name="T20" fmla="*/ 2147483646 w 10616"/>
              <a:gd name="T21" fmla="*/ 2147483646 h 10000"/>
              <a:gd name="T22" fmla="*/ 2147483646 w 10616"/>
              <a:gd name="T23" fmla="*/ 2147483646 h 10000"/>
              <a:gd name="T24" fmla="*/ 2147483646 w 10616"/>
              <a:gd name="T25" fmla="*/ 0 h 10000"/>
              <a:gd name="T26" fmla="*/ 2147483646 w 10616"/>
              <a:gd name="T27" fmla="*/ 0 h 10000"/>
              <a:gd name="T28" fmla="*/ 2147483646 w 10616"/>
              <a:gd name="T29" fmla="*/ 2147483646 h 10000"/>
              <a:gd name="T30" fmla="*/ 2147483646 w 10616"/>
              <a:gd name="T31" fmla="*/ 2147483646 h 10000"/>
              <a:gd name="T32" fmla="*/ 2147483646 w 10616"/>
              <a:gd name="T33" fmla="*/ 2147483646 h 10000"/>
              <a:gd name="T34" fmla="*/ 2147483646 w 10616"/>
              <a:gd name="T35" fmla="*/ 2147483646 h 10000"/>
              <a:gd name="T36" fmla="*/ 2147483646 w 10616"/>
              <a:gd name="T37" fmla="*/ 2147483646 h 10000"/>
              <a:gd name="T38" fmla="*/ 2147483646 w 10616"/>
              <a:gd name="T39" fmla="*/ 0 h 10000"/>
              <a:gd name="T40" fmla="*/ 2147483646 w 10616"/>
              <a:gd name="T41" fmla="*/ 0 h 10000"/>
              <a:gd name="T42" fmla="*/ 2147483646 w 10616"/>
              <a:gd name="T43" fmla="*/ 0 h 10000"/>
              <a:gd name="T44" fmla="*/ 2147483646 w 10616"/>
              <a:gd name="T45" fmla="*/ 2147483646 h 10000"/>
              <a:gd name="T46" fmla="*/ 2147483646 w 10616"/>
              <a:gd name="T47" fmla="*/ 2147483646 h 10000"/>
              <a:gd name="T48" fmla="*/ 2147483646 w 10616"/>
              <a:gd name="T49" fmla="*/ 2147483646 h 10000"/>
              <a:gd name="T50" fmla="*/ 2147483646 w 10616"/>
              <a:gd name="T51" fmla="*/ 2147483646 h 10000"/>
              <a:gd name="T52" fmla="*/ 2147483646 w 10616"/>
              <a:gd name="T53" fmla="*/ 2147483646 h 10000"/>
              <a:gd name="T54" fmla="*/ 2147483646 w 10616"/>
              <a:gd name="T55" fmla="*/ 2147483646 h 10000"/>
              <a:gd name="T56" fmla="*/ 2147483646 w 10616"/>
              <a:gd name="T57" fmla="*/ 2147483646 h 10000"/>
              <a:gd name="T58" fmla="*/ 2147483646 w 10616"/>
              <a:gd name="T59" fmla="*/ 2147483646 h 10000"/>
              <a:gd name="T60" fmla="*/ 2147483646 w 10616"/>
              <a:gd name="T61" fmla="*/ 2147483646 h 10000"/>
              <a:gd name="T62" fmla="*/ 0 w 10616"/>
              <a:gd name="T63" fmla="*/ 2147483646 h 10000"/>
              <a:gd name="T64" fmla="*/ 2147483646 w 10616"/>
              <a:gd name="T65" fmla="*/ 2147483646 h 10000"/>
              <a:gd name="T66" fmla="*/ 2147483646 w 10616"/>
              <a:gd name="T67" fmla="*/ 2147483646 h 10000"/>
              <a:gd name="T68" fmla="*/ 2147483646 w 10616"/>
              <a:gd name="T69" fmla="*/ 2147483646 h 10000"/>
              <a:gd name="T70" fmla="*/ 2147483646 w 10616"/>
              <a:gd name="T71" fmla="*/ 2147483646 h 10000"/>
              <a:gd name="T72" fmla="*/ 2147483646 w 10616"/>
              <a:gd name="T73" fmla="*/ 2147483646 h 10000"/>
              <a:gd name="T74" fmla="*/ 2147483646 w 10616"/>
              <a:gd name="T75" fmla="*/ 2147483646 h 10000"/>
              <a:gd name="T76" fmla="*/ 2147483646 w 10616"/>
              <a:gd name="T77" fmla="*/ 2147483646 h 10000"/>
              <a:gd name="T78" fmla="*/ 2147483646 w 10616"/>
              <a:gd name="T79" fmla="*/ 2147483646 h 10000"/>
              <a:gd name="T80" fmla="*/ 2147483646 w 10616"/>
              <a:gd name="T81" fmla="*/ 2147483646 h 10000"/>
              <a:gd name="T82" fmla="*/ 2147483646 w 10616"/>
              <a:gd name="T83" fmla="*/ 2147483646 h 10000"/>
              <a:gd name="T84" fmla="*/ 2147483646 w 10616"/>
              <a:gd name="T85" fmla="*/ 2147483646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9" name="Freeform 285"/>
          <p:cNvSpPr>
            <a:spLocks/>
          </p:cNvSpPr>
          <p:nvPr userDrawn="1"/>
        </p:nvSpPr>
        <p:spPr bwMode="auto">
          <a:xfrm>
            <a:off x="7047285" y="3622056"/>
            <a:ext cx="241300" cy="146051"/>
          </a:xfrm>
          <a:custGeom>
            <a:avLst/>
            <a:gdLst>
              <a:gd name="T0" fmla="*/ 2147483646 w 139"/>
              <a:gd name="T1" fmla="*/ 2147483646 h 114"/>
              <a:gd name="T2" fmla="*/ 2147483646 w 139"/>
              <a:gd name="T3" fmla="*/ 2147483646 h 114"/>
              <a:gd name="T4" fmla="*/ 2147483646 w 139"/>
              <a:gd name="T5" fmla="*/ 2147483646 h 114"/>
              <a:gd name="T6" fmla="*/ 2147483646 w 139"/>
              <a:gd name="T7" fmla="*/ 2147483646 h 114"/>
              <a:gd name="T8" fmla="*/ 2147483646 w 139"/>
              <a:gd name="T9" fmla="*/ 2147483646 h 114"/>
              <a:gd name="T10" fmla="*/ 2147483646 w 139"/>
              <a:gd name="T11" fmla="*/ 2147483646 h 114"/>
              <a:gd name="T12" fmla="*/ 2147483646 w 139"/>
              <a:gd name="T13" fmla="*/ 0 h 114"/>
              <a:gd name="T14" fmla="*/ 2147483646 w 139"/>
              <a:gd name="T15" fmla="*/ 2147483646 h 114"/>
              <a:gd name="T16" fmla="*/ 2147483646 w 139"/>
              <a:gd name="T17" fmla="*/ 2147483646 h 114"/>
              <a:gd name="T18" fmla="*/ 2147483646 w 139"/>
              <a:gd name="T19" fmla="*/ 2147483646 h 114"/>
              <a:gd name="T20" fmla="*/ 2147483646 w 139"/>
              <a:gd name="T21" fmla="*/ 2147483646 h 114"/>
              <a:gd name="T22" fmla="*/ 2147483646 w 139"/>
              <a:gd name="T23" fmla="*/ 2147483646 h 114"/>
              <a:gd name="T24" fmla="*/ 2147483646 w 139"/>
              <a:gd name="T25" fmla="*/ 2147483646 h 114"/>
              <a:gd name="T26" fmla="*/ 0 w 139"/>
              <a:gd name="T27" fmla="*/ 2147483646 h 114"/>
              <a:gd name="T28" fmla="*/ 2147483646 w 139"/>
              <a:gd name="T29" fmla="*/ 2147483646 h 114"/>
              <a:gd name="T30" fmla="*/ 2147483646 w 139"/>
              <a:gd name="T31" fmla="*/ 2147483646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0" name="Freeform 286"/>
          <p:cNvSpPr>
            <a:spLocks/>
          </p:cNvSpPr>
          <p:nvPr userDrawn="1"/>
        </p:nvSpPr>
        <p:spPr bwMode="auto">
          <a:xfrm>
            <a:off x="7015516" y="3737955"/>
            <a:ext cx="169333" cy="115887"/>
          </a:xfrm>
          <a:custGeom>
            <a:avLst/>
            <a:gdLst>
              <a:gd name="T0" fmla="*/ 2147483646 w 97"/>
              <a:gd name="T1" fmla="*/ 2147483646 h 90"/>
              <a:gd name="T2" fmla="*/ 2147483646 w 97"/>
              <a:gd name="T3" fmla="*/ 0 h 90"/>
              <a:gd name="T4" fmla="*/ 2147483646 w 97"/>
              <a:gd name="T5" fmla="*/ 2147483646 h 90"/>
              <a:gd name="T6" fmla="*/ 2147483646 w 97"/>
              <a:gd name="T7" fmla="*/ 2147483646 h 90"/>
              <a:gd name="T8" fmla="*/ 2147483646 w 97"/>
              <a:gd name="T9" fmla="*/ 2147483646 h 90"/>
              <a:gd name="T10" fmla="*/ 2147483646 w 97"/>
              <a:gd name="T11" fmla="*/ 2147483646 h 90"/>
              <a:gd name="T12" fmla="*/ 2147483646 w 97"/>
              <a:gd name="T13" fmla="*/ 2147483646 h 90"/>
              <a:gd name="T14" fmla="*/ 0 w 97"/>
              <a:gd name="T15" fmla="*/ 2147483646 h 90"/>
              <a:gd name="T16" fmla="*/ 2147483646 w 97"/>
              <a:gd name="T17" fmla="*/ 2147483646 h 90"/>
              <a:gd name="T18" fmla="*/ 2147483646 w 97"/>
              <a:gd name="T19" fmla="*/ 2147483646 h 90"/>
              <a:gd name="T20" fmla="*/ 2147483646 w 97"/>
              <a:gd name="T21" fmla="*/ 2147483646 h 90"/>
              <a:gd name="T22" fmla="*/ 2147483646 w 97"/>
              <a:gd name="T23" fmla="*/ 2147483646 h 90"/>
              <a:gd name="T24" fmla="*/ 2147483646 w 97"/>
              <a:gd name="T25" fmla="*/ 2147483646 h 90"/>
              <a:gd name="T26" fmla="*/ 2147483646 w 97"/>
              <a:gd name="T27" fmla="*/ 2147483646 h 90"/>
              <a:gd name="T28" fmla="*/ 2147483646 w 97"/>
              <a:gd name="T29" fmla="*/ 2147483646 h 90"/>
              <a:gd name="T30" fmla="*/ 2147483646 w 97"/>
              <a:gd name="T31" fmla="*/ 2147483646 h 90"/>
              <a:gd name="T32" fmla="*/ 2147483646 w 97"/>
              <a:gd name="T33" fmla="*/ 2147483646 h 90"/>
              <a:gd name="T34" fmla="*/ 2147483646 w 97"/>
              <a:gd name="T35" fmla="*/ 2147483646 h 90"/>
              <a:gd name="T36" fmla="*/ 2147483646 w 97"/>
              <a:gd name="T37" fmla="*/ 2147483646 h 90"/>
              <a:gd name="T38" fmla="*/ 2147483646 w 97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1" name="Freeform 287"/>
          <p:cNvSpPr>
            <a:spLocks/>
          </p:cNvSpPr>
          <p:nvPr userDrawn="1"/>
        </p:nvSpPr>
        <p:spPr bwMode="auto">
          <a:xfrm>
            <a:off x="7015516" y="3737955"/>
            <a:ext cx="169333" cy="115887"/>
          </a:xfrm>
          <a:custGeom>
            <a:avLst/>
            <a:gdLst>
              <a:gd name="T0" fmla="*/ 2147483646 w 97"/>
              <a:gd name="T1" fmla="*/ 2147483646 h 90"/>
              <a:gd name="T2" fmla="*/ 2147483646 w 97"/>
              <a:gd name="T3" fmla="*/ 0 h 90"/>
              <a:gd name="T4" fmla="*/ 2147483646 w 97"/>
              <a:gd name="T5" fmla="*/ 2147483646 h 90"/>
              <a:gd name="T6" fmla="*/ 2147483646 w 97"/>
              <a:gd name="T7" fmla="*/ 2147483646 h 90"/>
              <a:gd name="T8" fmla="*/ 2147483646 w 97"/>
              <a:gd name="T9" fmla="*/ 2147483646 h 90"/>
              <a:gd name="T10" fmla="*/ 2147483646 w 97"/>
              <a:gd name="T11" fmla="*/ 2147483646 h 90"/>
              <a:gd name="T12" fmla="*/ 2147483646 w 97"/>
              <a:gd name="T13" fmla="*/ 2147483646 h 90"/>
              <a:gd name="T14" fmla="*/ 0 w 97"/>
              <a:gd name="T15" fmla="*/ 2147483646 h 90"/>
              <a:gd name="T16" fmla="*/ 2147483646 w 97"/>
              <a:gd name="T17" fmla="*/ 2147483646 h 90"/>
              <a:gd name="T18" fmla="*/ 2147483646 w 97"/>
              <a:gd name="T19" fmla="*/ 2147483646 h 90"/>
              <a:gd name="T20" fmla="*/ 2147483646 w 97"/>
              <a:gd name="T21" fmla="*/ 2147483646 h 90"/>
              <a:gd name="T22" fmla="*/ 2147483646 w 97"/>
              <a:gd name="T23" fmla="*/ 2147483646 h 90"/>
              <a:gd name="T24" fmla="*/ 2147483646 w 97"/>
              <a:gd name="T25" fmla="*/ 2147483646 h 90"/>
              <a:gd name="T26" fmla="*/ 2147483646 w 97"/>
              <a:gd name="T27" fmla="*/ 2147483646 h 90"/>
              <a:gd name="T28" fmla="*/ 2147483646 w 97"/>
              <a:gd name="T29" fmla="*/ 2147483646 h 90"/>
              <a:gd name="T30" fmla="*/ 2147483646 w 97"/>
              <a:gd name="T31" fmla="*/ 2147483646 h 90"/>
              <a:gd name="T32" fmla="*/ 2147483646 w 97"/>
              <a:gd name="T33" fmla="*/ 2147483646 h 90"/>
              <a:gd name="T34" fmla="*/ 2147483646 w 97"/>
              <a:gd name="T35" fmla="*/ 2147483646 h 90"/>
              <a:gd name="T36" fmla="*/ 2147483646 w 97"/>
              <a:gd name="T37" fmla="*/ 2147483646 h 90"/>
              <a:gd name="T38" fmla="*/ 2147483646 w 97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2" name="Freeform 288"/>
          <p:cNvSpPr>
            <a:spLocks/>
          </p:cNvSpPr>
          <p:nvPr userDrawn="1"/>
        </p:nvSpPr>
        <p:spPr bwMode="auto">
          <a:xfrm>
            <a:off x="7601835" y="3957018"/>
            <a:ext cx="158749" cy="77787"/>
          </a:xfrm>
          <a:custGeom>
            <a:avLst/>
            <a:gdLst>
              <a:gd name="T0" fmla="*/ 2147483646 w 90"/>
              <a:gd name="T1" fmla="*/ 2147483646 h 60"/>
              <a:gd name="T2" fmla="*/ 2147483646 w 90"/>
              <a:gd name="T3" fmla="*/ 2147483646 h 60"/>
              <a:gd name="T4" fmla="*/ 2147483646 w 90"/>
              <a:gd name="T5" fmla="*/ 2147483646 h 60"/>
              <a:gd name="T6" fmla="*/ 2147483646 w 90"/>
              <a:gd name="T7" fmla="*/ 2147483646 h 60"/>
              <a:gd name="T8" fmla="*/ 2147483646 w 90"/>
              <a:gd name="T9" fmla="*/ 0 h 60"/>
              <a:gd name="T10" fmla="*/ 2147483646 w 90"/>
              <a:gd name="T11" fmla="*/ 2147483646 h 60"/>
              <a:gd name="T12" fmla="*/ 2147483646 w 90"/>
              <a:gd name="T13" fmla="*/ 2147483646 h 60"/>
              <a:gd name="T14" fmla="*/ 0 w 90"/>
              <a:gd name="T15" fmla="*/ 2147483646 h 60"/>
              <a:gd name="T16" fmla="*/ 2147483646 w 9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3" name="Freeform 289"/>
          <p:cNvSpPr>
            <a:spLocks/>
          </p:cNvSpPr>
          <p:nvPr userDrawn="1"/>
        </p:nvSpPr>
        <p:spPr bwMode="auto">
          <a:xfrm>
            <a:off x="7625134" y="3987180"/>
            <a:ext cx="249767" cy="217488"/>
          </a:xfrm>
          <a:custGeom>
            <a:avLst/>
            <a:gdLst>
              <a:gd name="T0" fmla="*/ 2147483646 w 24"/>
              <a:gd name="T1" fmla="*/ 2147483646 h 28"/>
              <a:gd name="T2" fmla="*/ 2147483646 w 24"/>
              <a:gd name="T3" fmla="*/ 2147483646 h 28"/>
              <a:gd name="T4" fmla="*/ 2147483646 w 24"/>
              <a:gd name="T5" fmla="*/ 2147483646 h 28"/>
              <a:gd name="T6" fmla="*/ 2147483646 w 24"/>
              <a:gd name="T7" fmla="*/ 2147483646 h 28"/>
              <a:gd name="T8" fmla="*/ 0 w 24"/>
              <a:gd name="T9" fmla="*/ 2147483646 h 28"/>
              <a:gd name="T10" fmla="*/ 2147483646 w 24"/>
              <a:gd name="T11" fmla="*/ 2147483646 h 28"/>
              <a:gd name="T12" fmla="*/ 2147483646 w 24"/>
              <a:gd name="T13" fmla="*/ 2147483646 h 28"/>
              <a:gd name="T14" fmla="*/ 2147483646 w 24"/>
              <a:gd name="T15" fmla="*/ 2147483646 h 28"/>
              <a:gd name="T16" fmla="*/ 2147483646 w 24"/>
              <a:gd name="T17" fmla="*/ 2147483646 h 28"/>
              <a:gd name="T18" fmla="*/ 2147483646 w 24"/>
              <a:gd name="T19" fmla="*/ 2147483646 h 28"/>
              <a:gd name="T20" fmla="*/ 2147483646 w 24"/>
              <a:gd name="T21" fmla="*/ 2147483646 h 28"/>
              <a:gd name="T22" fmla="*/ 2147483646 w 24"/>
              <a:gd name="T23" fmla="*/ 2147483646 h 28"/>
              <a:gd name="T24" fmla="*/ 2147483646 w 24"/>
              <a:gd name="T25" fmla="*/ 0 h 28"/>
              <a:gd name="T26" fmla="*/ 2147483646 w 24"/>
              <a:gd name="T27" fmla="*/ 0 h 28"/>
              <a:gd name="T28" fmla="*/ 2147483646 w 24"/>
              <a:gd name="T29" fmla="*/ 2147483646 h 28"/>
              <a:gd name="T30" fmla="*/ 2147483646 w 24"/>
              <a:gd name="T31" fmla="*/ 2147483646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4" name="Freeform 290"/>
          <p:cNvSpPr>
            <a:spLocks/>
          </p:cNvSpPr>
          <p:nvPr userDrawn="1"/>
        </p:nvSpPr>
        <p:spPr bwMode="auto">
          <a:xfrm>
            <a:off x="7311866" y="4126883"/>
            <a:ext cx="353484" cy="165100"/>
          </a:xfrm>
          <a:custGeom>
            <a:avLst/>
            <a:gdLst>
              <a:gd name="T0" fmla="*/ 2147483646 w 34"/>
              <a:gd name="T1" fmla="*/ 0 h 21"/>
              <a:gd name="T2" fmla="*/ 2147483646 w 34"/>
              <a:gd name="T3" fmla="*/ 2147483646 h 21"/>
              <a:gd name="T4" fmla="*/ 2147483646 w 34"/>
              <a:gd name="T5" fmla="*/ 2147483646 h 21"/>
              <a:gd name="T6" fmla="*/ 2147483646 w 34"/>
              <a:gd name="T7" fmla="*/ 2147483646 h 21"/>
              <a:gd name="T8" fmla="*/ 0 w 34"/>
              <a:gd name="T9" fmla="*/ 2147483646 h 21"/>
              <a:gd name="T10" fmla="*/ 2147483646 w 34"/>
              <a:gd name="T11" fmla="*/ 2147483646 h 21"/>
              <a:gd name="T12" fmla="*/ 2147483646 w 34"/>
              <a:gd name="T13" fmla="*/ 2147483646 h 21"/>
              <a:gd name="T14" fmla="*/ 2147483646 w 34"/>
              <a:gd name="T15" fmla="*/ 2147483646 h 21"/>
              <a:gd name="T16" fmla="*/ 2147483646 w 34"/>
              <a:gd name="T17" fmla="*/ 2147483646 h 21"/>
              <a:gd name="T18" fmla="*/ 2147483646 w 34"/>
              <a:gd name="T19" fmla="*/ 2147483646 h 21"/>
              <a:gd name="T20" fmla="*/ 2147483646 w 34"/>
              <a:gd name="T21" fmla="*/ 2147483646 h 21"/>
              <a:gd name="T22" fmla="*/ 2147483646 w 34"/>
              <a:gd name="T23" fmla="*/ 2147483646 h 21"/>
              <a:gd name="T24" fmla="*/ 2147483646 w 34"/>
              <a:gd name="T25" fmla="*/ 2147483646 h 21"/>
              <a:gd name="T26" fmla="*/ 2147483646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5" name="Freeform 291"/>
          <p:cNvSpPr>
            <a:spLocks/>
          </p:cNvSpPr>
          <p:nvPr userDrawn="1"/>
        </p:nvSpPr>
        <p:spPr bwMode="auto">
          <a:xfrm>
            <a:off x="7062101" y="3768106"/>
            <a:ext cx="656167" cy="422275"/>
          </a:xfrm>
          <a:custGeom>
            <a:avLst/>
            <a:gdLst>
              <a:gd name="T0" fmla="*/ 2147483646 w 63"/>
              <a:gd name="T1" fmla="*/ 2147483646 h 54"/>
              <a:gd name="T2" fmla="*/ 2147483646 w 63"/>
              <a:gd name="T3" fmla="*/ 2147483646 h 54"/>
              <a:gd name="T4" fmla="*/ 2147483646 w 63"/>
              <a:gd name="T5" fmla="*/ 2147483646 h 54"/>
              <a:gd name="T6" fmla="*/ 2147483646 w 63"/>
              <a:gd name="T7" fmla="*/ 2147483646 h 54"/>
              <a:gd name="T8" fmla="*/ 2147483646 w 63"/>
              <a:gd name="T9" fmla="*/ 2147483646 h 54"/>
              <a:gd name="T10" fmla="*/ 2147483646 w 63"/>
              <a:gd name="T11" fmla="*/ 2147483646 h 54"/>
              <a:gd name="T12" fmla="*/ 2147483646 w 63"/>
              <a:gd name="T13" fmla="*/ 2147483646 h 54"/>
              <a:gd name="T14" fmla="*/ 2147483646 w 63"/>
              <a:gd name="T15" fmla="*/ 2147483646 h 54"/>
              <a:gd name="T16" fmla="*/ 2147483646 w 63"/>
              <a:gd name="T17" fmla="*/ 2147483646 h 54"/>
              <a:gd name="T18" fmla="*/ 2147483646 w 63"/>
              <a:gd name="T19" fmla="*/ 2147483646 h 54"/>
              <a:gd name="T20" fmla="*/ 2147483646 w 63"/>
              <a:gd name="T21" fmla="*/ 2147483646 h 54"/>
              <a:gd name="T22" fmla="*/ 2147483646 w 63"/>
              <a:gd name="T23" fmla="*/ 2147483646 h 54"/>
              <a:gd name="T24" fmla="*/ 2147483646 w 63"/>
              <a:gd name="T25" fmla="*/ 2147483646 h 54"/>
              <a:gd name="T26" fmla="*/ 2147483646 w 63"/>
              <a:gd name="T27" fmla="*/ 2147483646 h 54"/>
              <a:gd name="T28" fmla="*/ 2147483646 w 63"/>
              <a:gd name="T29" fmla="*/ 0 h 54"/>
              <a:gd name="T30" fmla="*/ 2147483646 w 63"/>
              <a:gd name="T31" fmla="*/ 0 h 54"/>
              <a:gd name="T32" fmla="*/ 2147483646 w 63"/>
              <a:gd name="T33" fmla="*/ 2147483646 h 54"/>
              <a:gd name="T34" fmla="*/ 2147483646 w 63"/>
              <a:gd name="T35" fmla="*/ 2147483646 h 54"/>
              <a:gd name="T36" fmla="*/ 2147483646 w 63"/>
              <a:gd name="T37" fmla="*/ 2147483646 h 54"/>
              <a:gd name="T38" fmla="*/ 2147483646 w 63"/>
              <a:gd name="T39" fmla="*/ 2147483646 h 54"/>
              <a:gd name="T40" fmla="*/ 2147483646 w 63"/>
              <a:gd name="T41" fmla="*/ 2147483646 h 54"/>
              <a:gd name="T42" fmla="*/ 2147483646 w 63"/>
              <a:gd name="T43" fmla="*/ 2147483646 h 54"/>
              <a:gd name="T44" fmla="*/ 0 w 63"/>
              <a:gd name="T45" fmla="*/ 2147483646 h 54"/>
              <a:gd name="T46" fmla="*/ 2147483646 w 63"/>
              <a:gd name="T47" fmla="*/ 2147483646 h 54"/>
              <a:gd name="T48" fmla="*/ 2147483646 w 63"/>
              <a:gd name="T49" fmla="*/ 2147483646 h 54"/>
              <a:gd name="T50" fmla="*/ 2147483646 w 63"/>
              <a:gd name="T51" fmla="*/ 2147483646 h 54"/>
              <a:gd name="T52" fmla="*/ 2147483646 w 63"/>
              <a:gd name="T53" fmla="*/ 2147483646 h 54"/>
              <a:gd name="T54" fmla="*/ 2147483646 w 63"/>
              <a:gd name="T55" fmla="*/ 2147483646 h 54"/>
              <a:gd name="T56" fmla="*/ 2147483646 w 63"/>
              <a:gd name="T57" fmla="*/ 2147483646 h 54"/>
              <a:gd name="T58" fmla="*/ 2147483646 w 63"/>
              <a:gd name="T59" fmla="*/ 2147483646 h 54"/>
              <a:gd name="T60" fmla="*/ 2147483646 w 63"/>
              <a:gd name="T61" fmla="*/ 2147483646 h 54"/>
              <a:gd name="T62" fmla="*/ 2147483646 w 63"/>
              <a:gd name="T63" fmla="*/ 2147483646 h 54"/>
              <a:gd name="T64" fmla="*/ 2147483646 w 63"/>
              <a:gd name="T65" fmla="*/ 2147483646 h 54"/>
              <a:gd name="T66" fmla="*/ 2147483646 w 63"/>
              <a:gd name="T67" fmla="*/ 2147483646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6" name="Freeform 292"/>
          <p:cNvSpPr>
            <a:spLocks/>
          </p:cNvSpPr>
          <p:nvPr userDrawn="1"/>
        </p:nvSpPr>
        <p:spPr bwMode="auto">
          <a:xfrm>
            <a:off x="7625116" y="4034808"/>
            <a:ext cx="103717" cy="92075"/>
          </a:xfrm>
          <a:custGeom>
            <a:avLst/>
            <a:gdLst>
              <a:gd name="T0" fmla="*/ 0 w 10"/>
              <a:gd name="T1" fmla="*/ 2147483646 h 12"/>
              <a:gd name="T2" fmla="*/ 2147483646 w 10"/>
              <a:gd name="T3" fmla="*/ 2147483646 h 12"/>
              <a:gd name="T4" fmla="*/ 2147483646 w 10"/>
              <a:gd name="T5" fmla="*/ 2147483646 h 12"/>
              <a:gd name="T6" fmla="*/ 2147483646 w 10"/>
              <a:gd name="T7" fmla="*/ 0 h 12"/>
              <a:gd name="T8" fmla="*/ 2147483646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7" name="Freeform 293"/>
          <p:cNvSpPr>
            <a:spLocks/>
          </p:cNvSpPr>
          <p:nvPr userDrawn="1"/>
        </p:nvSpPr>
        <p:spPr bwMode="auto">
          <a:xfrm>
            <a:off x="7174285" y="3612542"/>
            <a:ext cx="332316" cy="250825"/>
          </a:xfrm>
          <a:custGeom>
            <a:avLst/>
            <a:gdLst>
              <a:gd name="T0" fmla="*/ 2147483646 w 192"/>
              <a:gd name="T1" fmla="*/ 2147483646 h 192"/>
              <a:gd name="T2" fmla="*/ 2147483646 w 192"/>
              <a:gd name="T3" fmla="*/ 2147483646 h 192"/>
              <a:gd name="T4" fmla="*/ 2147483646 w 192"/>
              <a:gd name="T5" fmla="*/ 2147483646 h 192"/>
              <a:gd name="T6" fmla="*/ 2147483646 w 192"/>
              <a:gd name="T7" fmla="*/ 2147483646 h 192"/>
              <a:gd name="T8" fmla="*/ 2147483646 w 192"/>
              <a:gd name="T9" fmla="*/ 2147483646 h 192"/>
              <a:gd name="T10" fmla="*/ 2147483646 w 192"/>
              <a:gd name="T11" fmla="*/ 0 h 192"/>
              <a:gd name="T12" fmla="*/ 2147483646 w 192"/>
              <a:gd name="T13" fmla="*/ 2147483646 h 192"/>
              <a:gd name="T14" fmla="*/ 2147483646 w 192"/>
              <a:gd name="T15" fmla="*/ 2147483646 h 192"/>
              <a:gd name="T16" fmla="*/ 2147483646 w 192"/>
              <a:gd name="T17" fmla="*/ 2147483646 h 192"/>
              <a:gd name="T18" fmla="*/ 2147483646 w 192"/>
              <a:gd name="T19" fmla="*/ 2147483646 h 192"/>
              <a:gd name="T20" fmla="*/ 2147483646 w 192"/>
              <a:gd name="T21" fmla="*/ 2147483646 h 192"/>
              <a:gd name="T22" fmla="*/ 0 w 192"/>
              <a:gd name="T23" fmla="*/ 2147483646 h 192"/>
              <a:gd name="T24" fmla="*/ 0 w 192"/>
              <a:gd name="T25" fmla="*/ 2147483646 h 192"/>
              <a:gd name="T26" fmla="*/ 2147483646 w 192"/>
              <a:gd name="T27" fmla="*/ 2147483646 h 192"/>
              <a:gd name="T28" fmla="*/ 2147483646 w 192"/>
              <a:gd name="T29" fmla="*/ 2147483646 h 192"/>
              <a:gd name="T30" fmla="*/ 2147483646 w 192"/>
              <a:gd name="T31" fmla="*/ 2147483646 h 192"/>
              <a:gd name="T32" fmla="*/ 2147483646 w 192"/>
              <a:gd name="T33" fmla="*/ 2147483646 h 192"/>
              <a:gd name="T34" fmla="*/ 2147483646 w 192"/>
              <a:gd name="T35" fmla="*/ 2147483646 h 192"/>
              <a:gd name="T36" fmla="*/ 2147483646 w 192"/>
              <a:gd name="T37" fmla="*/ 2147483646 h 192"/>
              <a:gd name="T38" fmla="*/ 2147483646 w 192"/>
              <a:gd name="T39" fmla="*/ 2147483646 h 192"/>
              <a:gd name="T40" fmla="*/ 2147483646 w 192"/>
              <a:gd name="T41" fmla="*/ 2147483646 h 192"/>
              <a:gd name="T42" fmla="*/ 2147483646 w 192"/>
              <a:gd name="T43" fmla="*/ 2147483646 h 192"/>
              <a:gd name="T44" fmla="*/ 2147483646 w 192"/>
              <a:gd name="T45" fmla="*/ 2147483646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8" name="Freeform 294"/>
          <p:cNvSpPr>
            <a:spLocks/>
          </p:cNvSpPr>
          <p:nvPr userDrawn="1"/>
        </p:nvSpPr>
        <p:spPr bwMode="auto">
          <a:xfrm>
            <a:off x="7364768" y="3544269"/>
            <a:ext cx="626533" cy="427037"/>
          </a:xfrm>
          <a:custGeom>
            <a:avLst/>
            <a:gdLst>
              <a:gd name="T0" fmla="*/ 2147483646 w 60"/>
              <a:gd name="T1" fmla="*/ 2147483646 h 55"/>
              <a:gd name="T2" fmla="*/ 2147483646 w 60"/>
              <a:gd name="T3" fmla="*/ 2147483646 h 55"/>
              <a:gd name="T4" fmla="*/ 2147483646 w 60"/>
              <a:gd name="T5" fmla="*/ 2147483646 h 55"/>
              <a:gd name="T6" fmla="*/ 2147483646 w 60"/>
              <a:gd name="T7" fmla="*/ 2147483646 h 55"/>
              <a:gd name="T8" fmla="*/ 2147483646 w 60"/>
              <a:gd name="T9" fmla="*/ 2147483646 h 55"/>
              <a:gd name="T10" fmla="*/ 2147483646 w 60"/>
              <a:gd name="T11" fmla="*/ 2147483646 h 55"/>
              <a:gd name="T12" fmla="*/ 2147483646 w 60"/>
              <a:gd name="T13" fmla="*/ 2147483646 h 55"/>
              <a:gd name="T14" fmla="*/ 2147483646 w 60"/>
              <a:gd name="T15" fmla="*/ 2147483646 h 55"/>
              <a:gd name="T16" fmla="*/ 2147483646 w 60"/>
              <a:gd name="T17" fmla="*/ 2147483646 h 55"/>
              <a:gd name="T18" fmla="*/ 2147483646 w 60"/>
              <a:gd name="T19" fmla="*/ 2147483646 h 55"/>
              <a:gd name="T20" fmla="*/ 2147483646 w 60"/>
              <a:gd name="T21" fmla="*/ 2147483646 h 55"/>
              <a:gd name="T22" fmla="*/ 2147483646 w 60"/>
              <a:gd name="T23" fmla="*/ 2147483646 h 55"/>
              <a:gd name="T24" fmla="*/ 2147483646 w 60"/>
              <a:gd name="T25" fmla="*/ 2147483646 h 55"/>
              <a:gd name="T26" fmla="*/ 2147483646 w 60"/>
              <a:gd name="T27" fmla="*/ 2147483646 h 55"/>
              <a:gd name="T28" fmla="*/ 2147483646 w 60"/>
              <a:gd name="T29" fmla="*/ 2147483646 h 55"/>
              <a:gd name="T30" fmla="*/ 2147483646 w 60"/>
              <a:gd name="T31" fmla="*/ 2147483646 h 55"/>
              <a:gd name="T32" fmla="*/ 2147483646 w 60"/>
              <a:gd name="T33" fmla="*/ 2147483646 h 55"/>
              <a:gd name="T34" fmla="*/ 2147483646 w 60"/>
              <a:gd name="T35" fmla="*/ 2147483646 h 55"/>
              <a:gd name="T36" fmla="*/ 2147483646 w 60"/>
              <a:gd name="T37" fmla="*/ 2147483646 h 55"/>
              <a:gd name="T38" fmla="*/ 2147483646 w 60"/>
              <a:gd name="T39" fmla="*/ 2147483646 h 55"/>
              <a:gd name="T40" fmla="*/ 2147483646 w 60"/>
              <a:gd name="T41" fmla="*/ 0 h 55"/>
              <a:gd name="T42" fmla="*/ 2147483646 w 60"/>
              <a:gd name="T43" fmla="*/ 2147483646 h 55"/>
              <a:gd name="T44" fmla="*/ 2147483646 w 60"/>
              <a:gd name="T45" fmla="*/ 2147483646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6 h 55"/>
              <a:gd name="T52" fmla="*/ 2147483646 w 60"/>
              <a:gd name="T53" fmla="*/ 2147483646 h 55"/>
              <a:gd name="T54" fmla="*/ 2147483646 w 60"/>
              <a:gd name="T55" fmla="*/ 2147483646 h 55"/>
              <a:gd name="T56" fmla="*/ 2147483646 w 60"/>
              <a:gd name="T57" fmla="*/ 2147483646 h 55"/>
              <a:gd name="T58" fmla="*/ 2147483646 w 60"/>
              <a:gd name="T59" fmla="*/ 2147483646 h 55"/>
              <a:gd name="T60" fmla="*/ 2147483646 w 60"/>
              <a:gd name="T61" fmla="*/ 2147483646 h 55"/>
              <a:gd name="T62" fmla="*/ 2147483646 w 60"/>
              <a:gd name="T63" fmla="*/ 2147483646 h 55"/>
              <a:gd name="T64" fmla="*/ 2147483646 w 60"/>
              <a:gd name="T65" fmla="*/ 2147483646 h 55"/>
              <a:gd name="T66" fmla="*/ 2147483646 w 60"/>
              <a:gd name="T67" fmla="*/ 2147483646 h 55"/>
              <a:gd name="T68" fmla="*/ 2147483646 w 60"/>
              <a:gd name="T69" fmla="*/ 2147483646 h 55"/>
              <a:gd name="T70" fmla="*/ 2147483646 w 60"/>
              <a:gd name="T71" fmla="*/ 2147483646 h 55"/>
              <a:gd name="T72" fmla="*/ 2147483646 w 60"/>
              <a:gd name="T73" fmla="*/ 2147483646 h 55"/>
              <a:gd name="T74" fmla="*/ 2147483646 w 60"/>
              <a:gd name="T75" fmla="*/ 2147483646 h 55"/>
              <a:gd name="T76" fmla="*/ 2147483646 w 60"/>
              <a:gd name="T77" fmla="*/ 2147483646 h 55"/>
              <a:gd name="T78" fmla="*/ 2147483646 w 60"/>
              <a:gd name="T79" fmla="*/ 2147483646 h 55"/>
              <a:gd name="T80" fmla="*/ 2147483646 w 60"/>
              <a:gd name="T81" fmla="*/ 2147483646 h 55"/>
              <a:gd name="T82" fmla="*/ 2147483646 w 60"/>
              <a:gd name="T83" fmla="*/ 2147483646 h 55"/>
              <a:gd name="T84" fmla="*/ 2147483646 w 60"/>
              <a:gd name="T85" fmla="*/ 2147483646 h 55"/>
              <a:gd name="T86" fmla="*/ 2147483646 w 60"/>
              <a:gd name="T87" fmla="*/ 2147483646 h 55"/>
              <a:gd name="T88" fmla="*/ 2147483646 w 60"/>
              <a:gd name="T89" fmla="*/ 2147483646 h 55"/>
              <a:gd name="T90" fmla="*/ 2147483646 w 60"/>
              <a:gd name="T91" fmla="*/ 2147483646 h 55"/>
              <a:gd name="T92" fmla="*/ 2147483646 w 60"/>
              <a:gd name="T93" fmla="*/ 2147483646 h 55"/>
              <a:gd name="T94" fmla="*/ 2147483646 w 60"/>
              <a:gd name="T95" fmla="*/ 2147483646 h 55"/>
              <a:gd name="T96" fmla="*/ 2147483646 w 60"/>
              <a:gd name="T97" fmla="*/ 2147483646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9" name="Freeform 299"/>
          <p:cNvSpPr>
            <a:spLocks/>
          </p:cNvSpPr>
          <p:nvPr userDrawn="1"/>
        </p:nvSpPr>
        <p:spPr bwMode="auto">
          <a:xfrm>
            <a:off x="6575249" y="2918803"/>
            <a:ext cx="211667" cy="107951"/>
          </a:xfrm>
          <a:custGeom>
            <a:avLst/>
            <a:gdLst>
              <a:gd name="T0" fmla="*/ 2147483646 w 20"/>
              <a:gd name="T1" fmla="*/ 2147483646 h 14"/>
              <a:gd name="T2" fmla="*/ 2147483646 w 20"/>
              <a:gd name="T3" fmla="*/ 2147483646 h 14"/>
              <a:gd name="T4" fmla="*/ 2147483646 w 20"/>
              <a:gd name="T5" fmla="*/ 0 h 14"/>
              <a:gd name="T6" fmla="*/ 2147483646 w 20"/>
              <a:gd name="T7" fmla="*/ 2147483646 h 14"/>
              <a:gd name="T8" fmla="*/ 2147483646 w 20"/>
              <a:gd name="T9" fmla="*/ 0 h 14"/>
              <a:gd name="T10" fmla="*/ 2147483646 w 20"/>
              <a:gd name="T11" fmla="*/ 0 h 14"/>
              <a:gd name="T12" fmla="*/ 2147483646 w 20"/>
              <a:gd name="T13" fmla="*/ 2147483646 h 14"/>
              <a:gd name="T14" fmla="*/ 2147483646 w 20"/>
              <a:gd name="T15" fmla="*/ 2147483646 h 14"/>
              <a:gd name="T16" fmla="*/ 0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2147483646 h 14"/>
              <a:gd name="T24" fmla="*/ 2147483646 w 20"/>
              <a:gd name="T25" fmla="*/ 2147483646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2147483646 w 20"/>
              <a:gd name="T41" fmla="*/ 2147483646 h 14"/>
              <a:gd name="T42" fmla="*/ 2147483646 w 20"/>
              <a:gd name="T43" fmla="*/ 2147483646 h 14"/>
              <a:gd name="T44" fmla="*/ 2147483646 w 20"/>
              <a:gd name="T45" fmla="*/ 2147483646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0" name="Freeform 300"/>
          <p:cNvSpPr>
            <a:spLocks/>
          </p:cNvSpPr>
          <p:nvPr userDrawn="1"/>
        </p:nvSpPr>
        <p:spPr bwMode="auto">
          <a:xfrm>
            <a:off x="6668401" y="2769568"/>
            <a:ext cx="158751" cy="101600"/>
          </a:xfrm>
          <a:custGeom>
            <a:avLst/>
            <a:gdLst>
              <a:gd name="T0" fmla="*/ 2147483646 w 90"/>
              <a:gd name="T1" fmla="*/ 2147483646 h 78"/>
              <a:gd name="T2" fmla="*/ 2147483646 w 90"/>
              <a:gd name="T3" fmla="*/ 2147483646 h 78"/>
              <a:gd name="T4" fmla="*/ 2147483646 w 90"/>
              <a:gd name="T5" fmla="*/ 2147483646 h 78"/>
              <a:gd name="T6" fmla="*/ 2147483646 w 90"/>
              <a:gd name="T7" fmla="*/ 2147483646 h 78"/>
              <a:gd name="T8" fmla="*/ 2147483646 w 90"/>
              <a:gd name="T9" fmla="*/ 2147483646 h 78"/>
              <a:gd name="T10" fmla="*/ 2147483646 w 90"/>
              <a:gd name="T11" fmla="*/ 0 h 78"/>
              <a:gd name="T12" fmla="*/ 2147483646 w 90"/>
              <a:gd name="T13" fmla="*/ 0 h 78"/>
              <a:gd name="T14" fmla="*/ 2147483646 w 90"/>
              <a:gd name="T15" fmla="*/ 0 h 78"/>
              <a:gd name="T16" fmla="*/ 0 w 90"/>
              <a:gd name="T17" fmla="*/ 2147483646 h 78"/>
              <a:gd name="T18" fmla="*/ 0 w 90"/>
              <a:gd name="T19" fmla="*/ 2147483646 h 78"/>
              <a:gd name="T20" fmla="*/ 2147483646 w 90"/>
              <a:gd name="T21" fmla="*/ 2147483646 h 78"/>
              <a:gd name="T22" fmla="*/ 2147483646 w 90"/>
              <a:gd name="T23" fmla="*/ 2147483646 h 78"/>
              <a:gd name="T24" fmla="*/ 2147483646 w 90"/>
              <a:gd name="T25" fmla="*/ 2147483646 h 78"/>
              <a:gd name="T26" fmla="*/ 2147483646 w 90"/>
              <a:gd name="T27" fmla="*/ 2147483646 h 78"/>
              <a:gd name="T28" fmla="*/ 2147483646 w 90"/>
              <a:gd name="T29" fmla="*/ 2147483646 h 78"/>
              <a:gd name="T30" fmla="*/ 2147483646 w 90"/>
              <a:gd name="T31" fmla="*/ 2147483646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1" name="Freeform 301"/>
          <p:cNvSpPr>
            <a:spLocks/>
          </p:cNvSpPr>
          <p:nvPr userDrawn="1"/>
        </p:nvSpPr>
        <p:spPr bwMode="auto">
          <a:xfrm>
            <a:off x="6662035" y="2926733"/>
            <a:ext cx="311149" cy="211139"/>
          </a:xfrm>
          <a:custGeom>
            <a:avLst/>
            <a:gdLst>
              <a:gd name="T0" fmla="*/ 2147483646 w 30"/>
              <a:gd name="T1" fmla="*/ 2147483646 h 27"/>
              <a:gd name="T2" fmla="*/ 2147483646 w 30"/>
              <a:gd name="T3" fmla="*/ 2147483646 h 27"/>
              <a:gd name="T4" fmla="*/ 2147483646 w 30"/>
              <a:gd name="T5" fmla="*/ 2147483646 h 27"/>
              <a:gd name="T6" fmla="*/ 2147483646 w 30"/>
              <a:gd name="T7" fmla="*/ 2147483646 h 27"/>
              <a:gd name="T8" fmla="*/ 2147483646 w 30"/>
              <a:gd name="T9" fmla="*/ 0 h 27"/>
              <a:gd name="T10" fmla="*/ 2147483646 w 30"/>
              <a:gd name="T11" fmla="*/ 2147483646 h 27"/>
              <a:gd name="T12" fmla="*/ 2147483646 w 30"/>
              <a:gd name="T13" fmla="*/ 2147483646 h 27"/>
              <a:gd name="T14" fmla="*/ 2147483646 w 30"/>
              <a:gd name="T15" fmla="*/ 2147483646 h 27"/>
              <a:gd name="T16" fmla="*/ 2147483646 w 30"/>
              <a:gd name="T17" fmla="*/ 2147483646 h 27"/>
              <a:gd name="T18" fmla="*/ 2147483646 w 30"/>
              <a:gd name="T19" fmla="*/ 2147483646 h 27"/>
              <a:gd name="T20" fmla="*/ 2147483646 w 30"/>
              <a:gd name="T21" fmla="*/ 2147483646 h 27"/>
              <a:gd name="T22" fmla="*/ 2147483646 w 30"/>
              <a:gd name="T23" fmla="*/ 2147483646 h 27"/>
              <a:gd name="T24" fmla="*/ 2147483646 w 30"/>
              <a:gd name="T25" fmla="*/ 2147483646 h 27"/>
              <a:gd name="T26" fmla="*/ 2147483646 w 30"/>
              <a:gd name="T27" fmla="*/ 2147483646 h 27"/>
              <a:gd name="T28" fmla="*/ 2147483646 w 30"/>
              <a:gd name="T29" fmla="*/ 2147483646 h 27"/>
              <a:gd name="T30" fmla="*/ 2147483646 w 30"/>
              <a:gd name="T31" fmla="*/ 2147483646 h 27"/>
              <a:gd name="T32" fmla="*/ 0 w 30"/>
              <a:gd name="T33" fmla="*/ 2147483646 h 27"/>
              <a:gd name="T34" fmla="*/ 2147483646 w 30"/>
              <a:gd name="T35" fmla="*/ 2147483646 h 27"/>
              <a:gd name="T36" fmla="*/ 2147483646 w 30"/>
              <a:gd name="T37" fmla="*/ 2147483646 h 27"/>
              <a:gd name="T38" fmla="*/ 2147483646 w 30"/>
              <a:gd name="T39" fmla="*/ 2147483646 h 27"/>
              <a:gd name="T40" fmla="*/ 2147483646 w 30"/>
              <a:gd name="T41" fmla="*/ 2147483646 h 27"/>
              <a:gd name="T42" fmla="*/ 2147483646 w 30"/>
              <a:gd name="T43" fmla="*/ 2147483646 h 27"/>
              <a:gd name="T44" fmla="*/ 2147483646 w 30"/>
              <a:gd name="T45" fmla="*/ 2147483646 h 27"/>
              <a:gd name="T46" fmla="*/ 2147483646 w 30"/>
              <a:gd name="T47" fmla="*/ 2147483646 h 27"/>
              <a:gd name="T48" fmla="*/ 2147483646 w 30"/>
              <a:gd name="T49" fmla="*/ 2147483646 h 27"/>
              <a:gd name="T50" fmla="*/ 2147483646 w 30"/>
              <a:gd name="T51" fmla="*/ 2147483646 h 27"/>
              <a:gd name="T52" fmla="*/ 2147483646 w 30"/>
              <a:gd name="T53" fmla="*/ 2147483646 h 27"/>
              <a:gd name="T54" fmla="*/ 2147483646 w 30"/>
              <a:gd name="T55" fmla="*/ 2147483646 h 27"/>
              <a:gd name="T56" fmla="*/ 2147483646 w 30"/>
              <a:gd name="T57" fmla="*/ 2147483646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2" name="Freeform 302"/>
          <p:cNvSpPr>
            <a:spLocks/>
          </p:cNvSpPr>
          <p:nvPr userDrawn="1"/>
        </p:nvSpPr>
        <p:spPr bwMode="auto">
          <a:xfrm>
            <a:off x="6585833" y="2841015"/>
            <a:ext cx="254000" cy="107951"/>
          </a:xfrm>
          <a:custGeom>
            <a:avLst/>
            <a:gdLst>
              <a:gd name="T0" fmla="*/ 2147483646 w 24"/>
              <a:gd name="T1" fmla="*/ 2147483646 h 14"/>
              <a:gd name="T2" fmla="*/ 2147483646 w 24"/>
              <a:gd name="T3" fmla="*/ 2147483646 h 14"/>
              <a:gd name="T4" fmla="*/ 2147483646 w 24"/>
              <a:gd name="T5" fmla="*/ 2147483646 h 14"/>
              <a:gd name="T6" fmla="*/ 2147483646 w 24"/>
              <a:gd name="T7" fmla="*/ 2147483646 h 14"/>
              <a:gd name="T8" fmla="*/ 2147483646 w 24"/>
              <a:gd name="T9" fmla="*/ 2147483646 h 14"/>
              <a:gd name="T10" fmla="*/ 2147483646 w 24"/>
              <a:gd name="T11" fmla="*/ 2147483646 h 14"/>
              <a:gd name="T12" fmla="*/ 2147483646 w 24"/>
              <a:gd name="T13" fmla="*/ 2147483646 h 14"/>
              <a:gd name="T14" fmla="*/ 2147483646 w 24"/>
              <a:gd name="T15" fmla="*/ 2147483646 h 14"/>
              <a:gd name="T16" fmla="*/ 2147483646 w 24"/>
              <a:gd name="T17" fmla="*/ 2147483646 h 14"/>
              <a:gd name="T18" fmla="*/ 2147483646 w 24"/>
              <a:gd name="T19" fmla="*/ 2147483646 h 14"/>
              <a:gd name="T20" fmla="*/ 2147483646 w 24"/>
              <a:gd name="T21" fmla="*/ 2147483646 h 14"/>
              <a:gd name="T22" fmla="*/ 2147483646 w 24"/>
              <a:gd name="T23" fmla="*/ 0 h 14"/>
              <a:gd name="T24" fmla="*/ 2147483646 w 24"/>
              <a:gd name="T25" fmla="*/ 2147483646 h 14"/>
              <a:gd name="T26" fmla="*/ 2147483646 w 24"/>
              <a:gd name="T27" fmla="*/ 2147483646 h 14"/>
              <a:gd name="T28" fmla="*/ 2147483646 w 24"/>
              <a:gd name="T29" fmla="*/ 2147483646 h 14"/>
              <a:gd name="T30" fmla="*/ 2147483646 w 24"/>
              <a:gd name="T31" fmla="*/ 2147483646 h 14"/>
              <a:gd name="T32" fmla="*/ 2147483646 w 24"/>
              <a:gd name="T33" fmla="*/ 2147483646 h 14"/>
              <a:gd name="T34" fmla="*/ 2147483646 w 24"/>
              <a:gd name="T35" fmla="*/ 2147483646 h 14"/>
              <a:gd name="T36" fmla="*/ 0 w 24"/>
              <a:gd name="T37" fmla="*/ 2147483646 h 14"/>
              <a:gd name="T38" fmla="*/ 2147483646 w 24"/>
              <a:gd name="T39" fmla="*/ 2147483646 h 14"/>
              <a:gd name="T40" fmla="*/ 2147483646 w 24"/>
              <a:gd name="T41" fmla="*/ 2147483646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3" name="Freeform 303"/>
          <p:cNvSpPr>
            <a:spLocks/>
          </p:cNvSpPr>
          <p:nvPr userDrawn="1"/>
        </p:nvSpPr>
        <p:spPr bwMode="auto">
          <a:xfrm>
            <a:off x="5383568" y="4291980"/>
            <a:ext cx="251883" cy="141288"/>
          </a:xfrm>
          <a:custGeom>
            <a:avLst/>
            <a:gdLst>
              <a:gd name="T0" fmla="*/ 2147483646 w 24"/>
              <a:gd name="T1" fmla="*/ 2147483646 h 18"/>
              <a:gd name="T2" fmla="*/ 2147483646 w 24"/>
              <a:gd name="T3" fmla="*/ 2147483646 h 18"/>
              <a:gd name="T4" fmla="*/ 2147483646 w 24"/>
              <a:gd name="T5" fmla="*/ 2147483646 h 18"/>
              <a:gd name="T6" fmla="*/ 2147483646 w 24"/>
              <a:gd name="T7" fmla="*/ 2147483646 h 18"/>
              <a:gd name="T8" fmla="*/ 2147483646 w 24"/>
              <a:gd name="T9" fmla="*/ 2147483646 h 18"/>
              <a:gd name="T10" fmla="*/ 2147483646 w 24"/>
              <a:gd name="T11" fmla="*/ 2147483646 h 18"/>
              <a:gd name="T12" fmla="*/ 2147483646 w 24"/>
              <a:gd name="T13" fmla="*/ 2147483646 h 18"/>
              <a:gd name="T14" fmla="*/ 2147483646 w 24"/>
              <a:gd name="T15" fmla="*/ 2147483646 h 18"/>
              <a:gd name="T16" fmla="*/ 2147483646 w 24"/>
              <a:gd name="T17" fmla="*/ 2147483646 h 18"/>
              <a:gd name="T18" fmla="*/ 2147483646 w 24"/>
              <a:gd name="T19" fmla="*/ 2147483646 h 18"/>
              <a:gd name="T20" fmla="*/ 2147483646 w 24"/>
              <a:gd name="T21" fmla="*/ 2147483646 h 18"/>
              <a:gd name="T22" fmla="*/ 2147483646 w 24"/>
              <a:gd name="T23" fmla="*/ 2147483646 h 18"/>
              <a:gd name="T24" fmla="*/ 2147483646 w 24"/>
              <a:gd name="T25" fmla="*/ 2147483646 h 18"/>
              <a:gd name="T26" fmla="*/ 2147483646 w 24"/>
              <a:gd name="T27" fmla="*/ 2147483646 h 18"/>
              <a:gd name="T28" fmla="*/ 2147483646 w 24"/>
              <a:gd name="T29" fmla="*/ 2147483646 h 18"/>
              <a:gd name="T30" fmla="*/ 2147483646 w 24"/>
              <a:gd name="T31" fmla="*/ 2147483646 h 18"/>
              <a:gd name="T32" fmla="*/ 2147483646 w 24"/>
              <a:gd name="T33" fmla="*/ 0 h 18"/>
              <a:gd name="T34" fmla="*/ 2147483646 w 24"/>
              <a:gd name="T35" fmla="*/ 0 h 18"/>
              <a:gd name="T36" fmla="*/ 2147483646 w 24"/>
              <a:gd name="T37" fmla="*/ 2147483646 h 18"/>
              <a:gd name="T38" fmla="*/ 2147483646 w 24"/>
              <a:gd name="T39" fmla="*/ 2147483646 h 18"/>
              <a:gd name="T40" fmla="*/ 2147483646 w 24"/>
              <a:gd name="T41" fmla="*/ 2147483646 h 18"/>
              <a:gd name="T42" fmla="*/ 0 w 24"/>
              <a:gd name="T43" fmla="*/ 2147483646 h 18"/>
              <a:gd name="T44" fmla="*/ 2147483646 w 24"/>
              <a:gd name="T45" fmla="*/ 2147483646 h 18"/>
              <a:gd name="T46" fmla="*/ 2147483646 w 24"/>
              <a:gd name="T47" fmla="*/ 2147483646 h 18"/>
              <a:gd name="T48" fmla="*/ 2147483646 w 24"/>
              <a:gd name="T49" fmla="*/ 2147483646 h 18"/>
              <a:gd name="T50" fmla="*/ 2147483646 w 24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4" name="Freeform 304"/>
          <p:cNvSpPr>
            <a:spLocks/>
          </p:cNvSpPr>
          <p:nvPr userDrawn="1"/>
        </p:nvSpPr>
        <p:spPr bwMode="auto">
          <a:xfrm>
            <a:off x="5322184" y="4190384"/>
            <a:ext cx="196851" cy="111125"/>
          </a:xfrm>
          <a:custGeom>
            <a:avLst/>
            <a:gdLst>
              <a:gd name="T0" fmla="*/ 2147483646 w 114"/>
              <a:gd name="T1" fmla="*/ 2147483646 h 85"/>
              <a:gd name="T2" fmla="*/ 2147483646 w 114"/>
              <a:gd name="T3" fmla="*/ 2147483646 h 85"/>
              <a:gd name="T4" fmla="*/ 2147483646 w 114"/>
              <a:gd name="T5" fmla="*/ 2147483646 h 85"/>
              <a:gd name="T6" fmla="*/ 2147483646 w 114"/>
              <a:gd name="T7" fmla="*/ 2147483646 h 85"/>
              <a:gd name="T8" fmla="*/ 2147483646 w 114"/>
              <a:gd name="T9" fmla="*/ 2147483646 h 85"/>
              <a:gd name="T10" fmla="*/ 2147483646 w 114"/>
              <a:gd name="T11" fmla="*/ 2147483646 h 85"/>
              <a:gd name="T12" fmla="*/ 2147483646 w 114"/>
              <a:gd name="T13" fmla="*/ 2147483646 h 85"/>
              <a:gd name="T14" fmla="*/ 2147483646 w 114"/>
              <a:gd name="T15" fmla="*/ 2147483646 h 85"/>
              <a:gd name="T16" fmla="*/ 2147483646 w 114"/>
              <a:gd name="T17" fmla="*/ 2147483646 h 85"/>
              <a:gd name="T18" fmla="*/ 2147483646 w 114"/>
              <a:gd name="T19" fmla="*/ 2147483646 h 85"/>
              <a:gd name="T20" fmla="*/ 2147483646 w 114"/>
              <a:gd name="T21" fmla="*/ 2147483646 h 85"/>
              <a:gd name="T22" fmla="*/ 2147483646 w 114"/>
              <a:gd name="T23" fmla="*/ 0 h 85"/>
              <a:gd name="T24" fmla="*/ 2147483646 w 114"/>
              <a:gd name="T25" fmla="*/ 2147483646 h 85"/>
              <a:gd name="T26" fmla="*/ 2147483646 w 114"/>
              <a:gd name="T27" fmla="*/ 2147483646 h 85"/>
              <a:gd name="T28" fmla="*/ 0 w 114"/>
              <a:gd name="T29" fmla="*/ 2147483646 h 85"/>
              <a:gd name="T30" fmla="*/ 2147483646 w 114"/>
              <a:gd name="T31" fmla="*/ 2147483646 h 85"/>
              <a:gd name="T32" fmla="*/ 2147483646 w 114"/>
              <a:gd name="T33" fmla="*/ 2147483646 h 85"/>
              <a:gd name="T34" fmla="*/ 2147483646 w 114"/>
              <a:gd name="T35" fmla="*/ 2147483646 h 85"/>
              <a:gd name="T36" fmla="*/ 2147483646 w 114"/>
              <a:gd name="T37" fmla="*/ 2147483646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5" name="Freeform 305"/>
          <p:cNvSpPr>
            <a:spLocks/>
          </p:cNvSpPr>
          <p:nvPr userDrawn="1"/>
        </p:nvSpPr>
        <p:spPr bwMode="auto">
          <a:xfrm>
            <a:off x="5332768" y="3918930"/>
            <a:ext cx="397933" cy="319087"/>
          </a:xfrm>
          <a:custGeom>
            <a:avLst/>
            <a:gdLst>
              <a:gd name="T0" fmla="*/ 2147483646 w 38"/>
              <a:gd name="T1" fmla="*/ 2147483646 h 41"/>
              <a:gd name="T2" fmla="*/ 2147483646 w 38"/>
              <a:gd name="T3" fmla="*/ 2147483646 h 41"/>
              <a:gd name="T4" fmla="*/ 2147483646 w 38"/>
              <a:gd name="T5" fmla="*/ 2147483646 h 41"/>
              <a:gd name="T6" fmla="*/ 2147483646 w 38"/>
              <a:gd name="T7" fmla="*/ 2147483646 h 41"/>
              <a:gd name="T8" fmla="*/ 2147483646 w 38"/>
              <a:gd name="T9" fmla="*/ 2147483646 h 41"/>
              <a:gd name="T10" fmla="*/ 2147483646 w 38"/>
              <a:gd name="T11" fmla="*/ 2147483646 h 41"/>
              <a:gd name="T12" fmla="*/ 2147483646 w 38"/>
              <a:gd name="T13" fmla="*/ 2147483646 h 41"/>
              <a:gd name="T14" fmla="*/ 2147483646 w 38"/>
              <a:gd name="T15" fmla="*/ 2147483646 h 41"/>
              <a:gd name="T16" fmla="*/ 2147483646 w 38"/>
              <a:gd name="T17" fmla="*/ 2147483646 h 41"/>
              <a:gd name="T18" fmla="*/ 2147483646 w 38"/>
              <a:gd name="T19" fmla="*/ 2147483646 h 41"/>
              <a:gd name="T20" fmla="*/ 2147483646 w 38"/>
              <a:gd name="T21" fmla="*/ 2147483646 h 41"/>
              <a:gd name="T22" fmla="*/ 2147483646 w 38"/>
              <a:gd name="T23" fmla="*/ 2147483646 h 41"/>
              <a:gd name="T24" fmla="*/ 2147483646 w 38"/>
              <a:gd name="T25" fmla="*/ 2147483646 h 41"/>
              <a:gd name="T26" fmla="*/ 2147483646 w 38"/>
              <a:gd name="T27" fmla="*/ 0 h 41"/>
              <a:gd name="T28" fmla="*/ 2147483646 w 38"/>
              <a:gd name="T29" fmla="*/ 2147483646 h 41"/>
              <a:gd name="T30" fmla="*/ 2147483646 w 38"/>
              <a:gd name="T31" fmla="*/ 2147483646 h 41"/>
              <a:gd name="T32" fmla="*/ 2147483646 w 38"/>
              <a:gd name="T33" fmla="*/ 2147483646 h 41"/>
              <a:gd name="T34" fmla="*/ 2147483646 w 38"/>
              <a:gd name="T35" fmla="*/ 2147483646 h 41"/>
              <a:gd name="T36" fmla="*/ 2147483646 w 38"/>
              <a:gd name="T37" fmla="*/ 2147483646 h 41"/>
              <a:gd name="T38" fmla="*/ 2147483646 w 38"/>
              <a:gd name="T39" fmla="*/ 2147483646 h 41"/>
              <a:gd name="T40" fmla="*/ 0 w 38"/>
              <a:gd name="T41" fmla="*/ 2147483646 h 41"/>
              <a:gd name="T42" fmla="*/ 2147483646 w 38"/>
              <a:gd name="T43" fmla="*/ 2147483646 h 41"/>
              <a:gd name="T44" fmla="*/ 2147483646 w 38"/>
              <a:gd name="T45" fmla="*/ 2147483646 h 41"/>
              <a:gd name="T46" fmla="*/ 2147483646 w 38"/>
              <a:gd name="T47" fmla="*/ 2147483646 h 41"/>
              <a:gd name="T48" fmla="*/ 2147483646 w 38"/>
              <a:gd name="T49" fmla="*/ 2147483646 h 41"/>
              <a:gd name="T50" fmla="*/ 2147483646 w 38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6" name="Freeform 306"/>
          <p:cNvSpPr>
            <a:spLocks/>
          </p:cNvSpPr>
          <p:nvPr userDrawn="1"/>
        </p:nvSpPr>
        <p:spPr bwMode="auto">
          <a:xfrm>
            <a:off x="6702267" y="3785570"/>
            <a:ext cx="376767" cy="273051"/>
          </a:xfrm>
          <a:custGeom>
            <a:avLst/>
            <a:gdLst>
              <a:gd name="T0" fmla="*/ 0 w 36"/>
              <a:gd name="T1" fmla="*/ 2147483646 h 35"/>
              <a:gd name="T2" fmla="*/ 2147483646 w 36"/>
              <a:gd name="T3" fmla="*/ 2147483646 h 35"/>
              <a:gd name="T4" fmla="*/ 2147483646 w 36"/>
              <a:gd name="T5" fmla="*/ 2147483646 h 35"/>
              <a:gd name="T6" fmla="*/ 2147483646 w 36"/>
              <a:gd name="T7" fmla="*/ 2147483646 h 35"/>
              <a:gd name="T8" fmla="*/ 2147483646 w 36"/>
              <a:gd name="T9" fmla="*/ 2147483646 h 35"/>
              <a:gd name="T10" fmla="*/ 2147483646 w 36"/>
              <a:gd name="T11" fmla="*/ 2147483646 h 35"/>
              <a:gd name="T12" fmla="*/ 2147483646 w 36"/>
              <a:gd name="T13" fmla="*/ 2147483646 h 35"/>
              <a:gd name="T14" fmla="*/ 2147483646 w 36"/>
              <a:gd name="T15" fmla="*/ 2147483646 h 35"/>
              <a:gd name="T16" fmla="*/ 2147483646 w 36"/>
              <a:gd name="T17" fmla="*/ 2147483646 h 35"/>
              <a:gd name="T18" fmla="*/ 2147483646 w 36"/>
              <a:gd name="T19" fmla="*/ 2147483646 h 35"/>
              <a:gd name="T20" fmla="*/ 2147483646 w 36"/>
              <a:gd name="T21" fmla="*/ 2147483646 h 35"/>
              <a:gd name="T22" fmla="*/ 2147483646 w 36"/>
              <a:gd name="T23" fmla="*/ 2147483646 h 35"/>
              <a:gd name="T24" fmla="*/ 2147483646 w 36"/>
              <a:gd name="T25" fmla="*/ 2147483646 h 35"/>
              <a:gd name="T26" fmla="*/ 2147483646 w 36"/>
              <a:gd name="T27" fmla="*/ 2147483646 h 35"/>
              <a:gd name="T28" fmla="*/ 2147483646 w 36"/>
              <a:gd name="T29" fmla="*/ 2147483646 h 35"/>
              <a:gd name="T30" fmla="*/ 2147483646 w 36"/>
              <a:gd name="T31" fmla="*/ 2147483646 h 35"/>
              <a:gd name="T32" fmla="*/ 2147483646 w 36"/>
              <a:gd name="T33" fmla="*/ 2147483646 h 35"/>
              <a:gd name="T34" fmla="*/ 2147483646 w 36"/>
              <a:gd name="T35" fmla="*/ 2147483646 h 35"/>
              <a:gd name="T36" fmla="*/ 2147483646 w 36"/>
              <a:gd name="T37" fmla="*/ 2147483646 h 35"/>
              <a:gd name="T38" fmla="*/ 2147483646 w 36"/>
              <a:gd name="T39" fmla="*/ 2147483646 h 35"/>
              <a:gd name="T40" fmla="*/ 2147483646 w 36"/>
              <a:gd name="T41" fmla="*/ 0 h 35"/>
              <a:gd name="T42" fmla="*/ 2147483646 w 36"/>
              <a:gd name="T43" fmla="*/ 0 h 35"/>
              <a:gd name="T44" fmla="*/ 2147483646 w 36"/>
              <a:gd name="T45" fmla="*/ 2147483646 h 35"/>
              <a:gd name="T46" fmla="*/ 0 w 36"/>
              <a:gd name="T47" fmla="*/ 2147483646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7" name="Freeform 307"/>
          <p:cNvSpPr>
            <a:spLocks/>
          </p:cNvSpPr>
          <p:nvPr userDrawn="1"/>
        </p:nvSpPr>
        <p:spPr bwMode="auto">
          <a:xfrm>
            <a:off x="6187918" y="3737953"/>
            <a:ext cx="546100" cy="388937"/>
          </a:xfrm>
          <a:custGeom>
            <a:avLst/>
            <a:gdLst>
              <a:gd name="T0" fmla="*/ 2147483646 w 52"/>
              <a:gd name="T1" fmla="*/ 2147483646 h 50"/>
              <a:gd name="T2" fmla="*/ 2147483646 w 52"/>
              <a:gd name="T3" fmla="*/ 2147483646 h 50"/>
              <a:gd name="T4" fmla="*/ 2147483646 w 52"/>
              <a:gd name="T5" fmla="*/ 2147483646 h 50"/>
              <a:gd name="T6" fmla="*/ 0 w 52"/>
              <a:gd name="T7" fmla="*/ 2147483646 h 50"/>
              <a:gd name="T8" fmla="*/ 0 w 52"/>
              <a:gd name="T9" fmla="*/ 2147483646 h 50"/>
              <a:gd name="T10" fmla="*/ 2147483646 w 52"/>
              <a:gd name="T11" fmla="*/ 2147483646 h 50"/>
              <a:gd name="T12" fmla="*/ 2147483646 w 52"/>
              <a:gd name="T13" fmla="*/ 2147483646 h 50"/>
              <a:gd name="T14" fmla="*/ 2147483646 w 52"/>
              <a:gd name="T15" fmla="*/ 2147483646 h 50"/>
              <a:gd name="T16" fmla="*/ 2147483646 w 52"/>
              <a:gd name="T17" fmla="*/ 2147483646 h 50"/>
              <a:gd name="T18" fmla="*/ 2147483646 w 52"/>
              <a:gd name="T19" fmla="*/ 2147483646 h 50"/>
              <a:gd name="T20" fmla="*/ 2147483646 w 52"/>
              <a:gd name="T21" fmla="*/ 2147483646 h 50"/>
              <a:gd name="T22" fmla="*/ 2147483646 w 52"/>
              <a:gd name="T23" fmla="*/ 2147483646 h 50"/>
              <a:gd name="T24" fmla="*/ 2147483646 w 52"/>
              <a:gd name="T25" fmla="*/ 2147483646 h 50"/>
              <a:gd name="T26" fmla="*/ 2147483646 w 52"/>
              <a:gd name="T27" fmla="*/ 2147483646 h 50"/>
              <a:gd name="T28" fmla="*/ 2147483646 w 52"/>
              <a:gd name="T29" fmla="*/ 2147483646 h 50"/>
              <a:gd name="T30" fmla="*/ 2147483646 w 52"/>
              <a:gd name="T31" fmla="*/ 2147483646 h 50"/>
              <a:gd name="T32" fmla="*/ 2147483646 w 52"/>
              <a:gd name="T33" fmla="*/ 2147483646 h 50"/>
              <a:gd name="T34" fmla="*/ 2147483646 w 52"/>
              <a:gd name="T35" fmla="*/ 2147483646 h 50"/>
              <a:gd name="T36" fmla="*/ 2147483646 w 52"/>
              <a:gd name="T37" fmla="*/ 2147483646 h 50"/>
              <a:gd name="T38" fmla="*/ 2147483646 w 52"/>
              <a:gd name="T39" fmla="*/ 2147483646 h 50"/>
              <a:gd name="T40" fmla="*/ 2147483646 w 52"/>
              <a:gd name="T41" fmla="*/ 2147483646 h 50"/>
              <a:gd name="T42" fmla="*/ 2147483646 w 52"/>
              <a:gd name="T43" fmla="*/ 2147483646 h 50"/>
              <a:gd name="T44" fmla="*/ 2147483646 w 52"/>
              <a:gd name="T45" fmla="*/ 2147483646 h 50"/>
              <a:gd name="T46" fmla="*/ 2147483646 w 52"/>
              <a:gd name="T47" fmla="*/ 2147483646 h 50"/>
              <a:gd name="T48" fmla="*/ 2147483646 w 52"/>
              <a:gd name="T49" fmla="*/ 2147483646 h 50"/>
              <a:gd name="T50" fmla="*/ 2147483646 w 52"/>
              <a:gd name="T51" fmla="*/ 2147483646 h 50"/>
              <a:gd name="T52" fmla="*/ 2147483646 w 52"/>
              <a:gd name="T53" fmla="*/ 2147483646 h 50"/>
              <a:gd name="T54" fmla="*/ 2147483646 w 52"/>
              <a:gd name="T55" fmla="*/ 2147483646 h 50"/>
              <a:gd name="T56" fmla="*/ 2147483646 w 52"/>
              <a:gd name="T57" fmla="*/ 2147483646 h 50"/>
              <a:gd name="T58" fmla="*/ 2147483646 w 52"/>
              <a:gd name="T59" fmla="*/ 2147483646 h 50"/>
              <a:gd name="T60" fmla="*/ 2147483646 w 52"/>
              <a:gd name="T61" fmla="*/ 2147483646 h 50"/>
              <a:gd name="T62" fmla="*/ 2147483646 w 52"/>
              <a:gd name="T63" fmla="*/ 2147483646 h 50"/>
              <a:gd name="T64" fmla="*/ 2147483646 w 52"/>
              <a:gd name="T65" fmla="*/ 2147483646 h 50"/>
              <a:gd name="T66" fmla="*/ 2147483646 w 52"/>
              <a:gd name="T67" fmla="*/ 0 h 50"/>
              <a:gd name="T68" fmla="*/ 2147483646 w 52"/>
              <a:gd name="T69" fmla="*/ 2147483646 h 50"/>
              <a:gd name="T70" fmla="*/ 2147483646 w 52"/>
              <a:gd name="T71" fmla="*/ 2147483646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8" name="Freeform 308"/>
          <p:cNvSpPr>
            <a:spLocks/>
          </p:cNvSpPr>
          <p:nvPr userDrawn="1"/>
        </p:nvSpPr>
        <p:spPr bwMode="auto">
          <a:xfrm>
            <a:off x="6134983" y="3622056"/>
            <a:ext cx="137584" cy="193675"/>
          </a:xfrm>
          <a:custGeom>
            <a:avLst/>
            <a:gdLst>
              <a:gd name="T0" fmla="*/ 2147483646 w 78"/>
              <a:gd name="T1" fmla="*/ 2147483646 h 150"/>
              <a:gd name="T2" fmla="*/ 2147483646 w 78"/>
              <a:gd name="T3" fmla="*/ 2147483646 h 150"/>
              <a:gd name="T4" fmla="*/ 2147483646 w 78"/>
              <a:gd name="T5" fmla="*/ 2147483646 h 150"/>
              <a:gd name="T6" fmla="*/ 0 w 78"/>
              <a:gd name="T7" fmla="*/ 2147483646 h 150"/>
              <a:gd name="T8" fmla="*/ 0 w 78"/>
              <a:gd name="T9" fmla="*/ 2147483646 h 150"/>
              <a:gd name="T10" fmla="*/ 2147483646 w 78"/>
              <a:gd name="T11" fmla="*/ 2147483646 h 150"/>
              <a:gd name="T12" fmla="*/ 2147483646 w 78"/>
              <a:gd name="T13" fmla="*/ 2147483646 h 150"/>
              <a:gd name="T14" fmla="*/ 2147483646 w 78"/>
              <a:gd name="T15" fmla="*/ 2147483646 h 150"/>
              <a:gd name="T16" fmla="*/ 2147483646 w 78"/>
              <a:gd name="T17" fmla="*/ 2147483646 h 150"/>
              <a:gd name="T18" fmla="*/ 2147483646 w 78"/>
              <a:gd name="T19" fmla="*/ 2147483646 h 150"/>
              <a:gd name="T20" fmla="*/ 2147483646 w 78"/>
              <a:gd name="T21" fmla="*/ 2147483646 h 150"/>
              <a:gd name="T22" fmla="*/ 2147483646 w 78"/>
              <a:gd name="T23" fmla="*/ 2147483646 h 150"/>
              <a:gd name="T24" fmla="*/ 2147483646 w 78"/>
              <a:gd name="T25" fmla="*/ 2147483646 h 150"/>
              <a:gd name="T26" fmla="*/ 2147483646 w 78"/>
              <a:gd name="T27" fmla="*/ 2147483646 h 150"/>
              <a:gd name="T28" fmla="*/ 2147483646 w 78"/>
              <a:gd name="T29" fmla="*/ 2147483646 h 150"/>
              <a:gd name="T30" fmla="*/ 2147483646 w 78"/>
              <a:gd name="T31" fmla="*/ 2147483646 h 150"/>
              <a:gd name="T32" fmla="*/ 2147483646 w 78"/>
              <a:gd name="T33" fmla="*/ 2147483646 h 150"/>
              <a:gd name="T34" fmla="*/ 2147483646 w 78"/>
              <a:gd name="T35" fmla="*/ 2147483646 h 150"/>
              <a:gd name="T36" fmla="*/ 2147483646 w 78"/>
              <a:gd name="T37" fmla="*/ 0 h 150"/>
              <a:gd name="T38" fmla="*/ 2147483646 w 78"/>
              <a:gd name="T39" fmla="*/ 0 h 150"/>
              <a:gd name="T40" fmla="*/ 2147483646 w 78"/>
              <a:gd name="T41" fmla="*/ 2147483646 h 150"/>
              <a:gd name="T42" fmla="*/ 2147483646 w 78"/>
              <a:gd name="T43" fmla="*/ 2147483646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9" name="Freeform 309"/>
          <p:cNvSpPr>
            <a:spLocks/>
          </p:cNvSpPr>
          <p:nvPr userDrawn="1"/>
        </p:nvSpPr>
        <p:spPr bwMode="auto">
          <a:xfrm>
            <a:off x="5459767" y="3668094"/>
            <a:ext cx="395816" cy="227012"/>
          </a:xfrm>
          <a:custGeom>
            <a:avLst/>
            <a:gdLst>
              <a:gd name="T0" fmla="*/ 2147483646 w 228"/>
              <a:gd name="T1" fmla="*/ 2147483646 h 174"/>
              <a:gd name="T2" fmla="*/ 2147483646 w 228"/>
              <a:gd name="T3" fmla="*/ 2147483646 h 174"/>
              <a:gd name="T4" fmla="*/ 2147483646 w 228"/>
              <a:gd name="T5" fmla="*/ 2147483646 h 174"/>
              <a:gd name="T6" fmla="*/ 2147483646 w 228"/>
              <a:gd name="T7" fmla="*/ 2147483646 h 174"/>
              <a:gd name="T8" fmla="*/ 2147483646 w 228"/>
              <a:gd name="T9" fmla="*/ 2147483646 h 174"/>
              <a:gd name="T10" fmla="*/ 2147483646 w 228"/>
              <a:gd name="T11" fmla="*/ 2147483646 h 174"/>
              <a:gd name="T12" fmla="*/ 2147483646 w 228"/>
              <a:gd name="T13" fmla="*/ 2147483646 h 174"/>
              <a:gd name="T14" fmla="*/ 2147483646 w 228"/>
              <a:gd name="T15" fmla="*/ 2147483646 h 174"/>
              <a:gd name="T16" fmla="*/ 2147483646 w 228"/>
              <a:gd name="T17" fmla="*/ 2147483646 h 174"/>
              <a:gd name="T18" fmla="*/ 2147483646 w 228"/>
              <a:gd name="T19" fmla="*/ 2147483646 h 174"/>
              <a:gd name="T20" fmla="*/ 2147483646 w 228"/>
              <a:gd name="T21" fmla="*/ 2147483646 h 174"/>
              <a:gd name="T22" fmla="*/ 2147483646 w 228"/>
              <a:gd name="T23" fmla="*/ 2147483646 h 174"/>
              <a:gd name="T24" fmla="*/ 2147483646 w 228"/>
              <a:gd name="T25" fmla="*/ 2147483646 h 174"/>
              <a:gd name="T26" fmla="*/ 2147483646 w 228"/>
              <a:gd name="T27" fmla="*/ 0 h 174"/>
              <a:gd name="T28" fmla="*/ 2147483646 w 228"/>
              <a:gd name="T29" fmla="*/ 2147483646 h 174"/>
              <a:gd name="T30" fmla="*/ 2147483646 w 228"/>
              <a:gd name="T31" fmla="*/ 2147483646 h 174"/>
              <a:gd name="T32" fmla="*/ 2147483646 w 228"/>
              <a:gd name="T33" fmla="*/ 2147483646 h 174"/>
              <a:gd name="T34" fmla="*/ 2147483646 w 228"/>
              <a:gd name="T35" fmla="*/ 2147483646 h 174"/>
              <a:gd name="T36" fmla="*/ 2147483646 w 228"/>
              <a:gd name="T37" fmla="*/ 2147483646 h 174"/>
              <a:gd name="T38" fmla="*/ 0 w 228"/>
              <a:gd name="T39" fmla="*/ 2147483646 h 174"/>
              <a:gd name="T40" fmla="*/ 2147483646 w 228"/>
              <a:gd name="T41" fmla="*/ 2147483646 h 174"/>
              <a:gd name="T42" fmla="*/ 2147483646 w 228"/>
              <a:gd name="T43" fmla="*/ 2147483646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0" name="Freeform 310"/>
          <p:cNvSpPr>
            <a:spLocks/>
          </p:cNvSpPr>
          <p:nvPr userDrawn="1"/>
        </p:nvSpPr>
        <p:spPr bwMode="auto">
          <a:xfrm>
            <a:off x="5341249" y="3895105"/>
            <a:ext cx="273049" cy="177800"/>
          </a:xfrm>
          <a:custGeom>
            <a:avLst/>
            <a:gdLst>
              <a:gd name="T0" fmla="*/ 2147483646 w 26"/>
              <a:gd name="T1" fmla="*/ 2147483646 h 23"/>
              <a:gd name="T2" fmla="*/ 2147483646 w 26"/>
              <a:gd name="T3" fmla="*/ 2147483646 h 23"/>
              <a:gd name="T4" fmla="*/ 2147483646 w 26"/>
              <a:gd name="T5" fmla="*/ 2147483646 h 23"/>
              <a:gd name="T6" fmla="*/ 2147483646 w 26"/>
              <a:gd name="T7" fmla="*/ 2147483646 h 23"/>
              <a:gd name="T8" fmla="*/ 2147483646 w 26"/>
              <a:gd name="T9" fmla="*/ 2147483646 h 23"/>
              <a:gd name="T10" fmla="*/ 2147483646 w 26"/>
              <a:gd name="T11" fmla="*/ 2147483646 h 23"/>
              <a:gd name="T12" fmla="*/ 2147483646 w 26"/>
              <a:gd name="T13" fmla="*/ 0 h 23"/>
              <a:gd name="T14" fmla="*/ 2147483646 w 26"/>
              <a:gd name="T15" fmla="*/ 0 h 23"/>
              <a:gd name="T16" fmla="*/ 2147483646 w 26"/>
              <a:gd name="T17" fmla="*/ 2147483646 h 23"/>
              <a:gd name="T18" fmla="*/ 2147483646 w 26"/>
              <a:gd name="T19" fmla="*/ 2147483646 h 23"/>
              <a:gd name="T20" fmla="*/ 0 w 26"/>
              <a:gd name="T21" fmla="*/ 2147483646 h 23"/>
              <a:gd name="T22" fmla="*/ 2147483646 w 26"/>
              <a:gd name="T23" fmla="*/ 2147483646 h 23"/>
              <a:gd name="T24" fmla="*/ 2147483646 w 26"/>
              <a:gd name="T25" fmla="*/ 2147483646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1" name="Freeform 311"/>
          <p:cNvSpPr>
            <a:spLocks/>
          </p:cNvSpPr>
          <p:nvPr userDrawn="1"/>
        </p:nvSpPr>
        <p:spPr bwMode="auto">
          <a:xfrm>
            <a:off x="5353935" y="4291990"/>
            <a:ext cx="82549" cy="47625"/>
          </a:xfrm>
          <a:custGeom>
            <a:avLst/>
            <a:gdLst>
              <a:gd name="T0" fmla="*/ 2147483646 w 48"/>
              <a:gd name="T1" fmla="*/ 2147483646 h 36"/>
              <a:gd name="T2" fmla="*/ 2147483646 w 48"/>
              <a:gd name="T3" fmla="*/ 2147483646 h 36"/>
              <a:gd name="T4" fmla="*/ 2147483646 w 48"/>
              <a:gd name="T5" fmla="*/ 0 h 36"/>
              <a:gd name="T6" fmla="*/ 2147483646 w 48"/>
              <a:gd name="T7" fmla="*/ 0 h 36"/>
              <a:gd name="T8" fmla="*/ 2147483646 w 48"/>
              <a:gd name="T9" fmla="*/ 2147483646 h 36"/>
              <a:gd name="T10" fmla="*/ 0 w 48"/>
              <a:gd name="T11" fmla="*/ 2147483646 h 36"/>
              <a:gd name="T12" fmla="*/ 2147483646 w 48"/>
              <a:gd name="T13" fmla="*/ 2147483646 h 36"/>
              <a:gd name="T14" fmla="*/ 2147483646 w 48"/>
              <a:gd name="T15" fmla="*/ 2147483646 h 36"/>
              <a:gd name="T16" fmla="*/ 2147483646 w 48"/>
              <a:gd name="T17" fmla="*/ 2147483646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2" name="Freeform 312"/>
          <p:cNvSpPr>
            <a:spLocks/>
          </p:cNvSpPr>
          <p:nvPr userDrawn="1"/>
        </p:nvSpPr>
        <p:spPr bwMode="auto">
          <a:xfrm>
            <a:off x="6619701" y="4020525"/>
            <a:ext cx="541867" cy="498475"/>
          </a:xfrm>
          <a:custGeom>
            <a:avLst/>
            <a:gdLst>
              <a:gd name="T0" fmla="*/ 2147483646 w 52"/>
              <a:gd name="T1" fmla="*/ 2147483646 h 64"/>
              <a:gd name="T2" fmla="*/ 2147483646 w 52"/>
              <a:gd name="T3" fmla="*/ 2147483646 h 64"/>
              <a:gd name="T4" fmla="*/ 2147483646 w 52"/>
              <a:gd name="T5" fmla="*/ 2147483646 h 64"/>
              <a:gd name="T6" fmla="*/ 2147483646 w 52"/>
              <a:gd name="T7" fmla="*/ 2147483646 h 64"/>
              <a:gd name="T8" fmla="*/ 2147483646 w 52"/>
              <a:gd name="T9" fmla="*/ 2147483646 h 64"/>
              <a:gd name="T10" fmla="*/ 2147483646 w 52"/>
              <a:gd name="T11" fmla="*/ 2147483646 h 64"/>
              <a:gd name="T12" fmla="*/ 2147483646 w 52"/>
              <a:gd name="T13" fmla="*/ 2147483646 h 64"/>
              <a:gd name="T14" fmla="*/ 2147483646 w 52"/>
              <a:gd name="T15" fmla="*/ 2147483646 h 64"/>
              <a:gd name="T16" fmla="*/ 2147483646 w 52"/>
              <a:gd name="T17" fmla="*/ 2147483646 h 64"/>
              <a:gd name="T18" fmla="*/ 0 w 52"/>
              <a:gd name="T19" fmla="*/ 2147483646 h 64"/>
              <a:gd name="T20" fmla="*/ 2147483646 w 52"/>
              <a:gd name="T21" fmla="*/ 2147483646 h 64"/>
              <a:gd name="T22" fmla="*/ 2147483646 w 52"/>
              <a:gd name="T23" fmla="*/ 2147483646 h 64"/>
              <a:gd name="T24" fmla="*/ 2147483646 w 52"/>
              <a:gd name="T25" fmla="*/ 2147483646 h 64"/>
              <a:gd name="T26" fmla="*/ 2147483646 w 52"/>
              <a:gd name="T27" fmla="*/ 2147483646 h 64"/>
              <a:gd name="T28" fmla="*/ 2147483646 w 52"/>
              <a:gd name="T29" fmla="*/ 2147483646 h 64"/>
              <a:gd name="T30" fmla="*/ 2147483646 w 52"/>
              <a:gd name="T31" fmla="*/ 2147483646 h 64"/>
              <a:gd name="T32" fmla="*/ 2147483646 w 52"/>
              <a:gd name="T33" fmla="*/ 2147483646 h 64"/>
              <a:gd name="T34" fmla="*/ 2147483646 w 52"/>
              <a:gd name="T35" fmla="*/ 2147483646 h 64"/>
              <a:gd name="T36" fmla="*/ 2147483646 w 52"/>
              <a:gd name="T37" fmla="*/ 2147483646 h 64"/>
              <a:gd name="T38" fmla="*/ 2147483646 w 52"/>
              <a:gd name="T39" fmla="*/ 2147483646 h 64"/>
              <a:gd name="T40" fmla="*/ 2147483646 w 52"/>
              <a:gd name="T41" fmla="*/ 2147483646 h 64"/>
              <a:gd name="T42" fmla="*/ 2147483646 w 52"/>
              <a:gd name="T43" fmla="*/ 2147483646 h 64"/>
              <a:gd name="T44" fmla="*/ 2147483646 w 52"/>
              <a:gd name="T45" fmla="*/ 2147483646 h 64"/>
              <a:gd name="T46" fmla="*/ 2147483646 w 52"/>
              <a:gd name="T47" fmla="*/ 2147483646 h 64"/>
              <a:gd name="T48" fmla="*/ 2147483646 w 52"/>
              <a:gd name="T49" fmla="*/ 2147483646 h 64"/>
              <a:gd name="T50" fmla="*/ 2147483646 w 52"/>
              <a:gd name="T51" fmla="*/ 2147483646 h 64"/>
              <a:gd name="T52" fmla="*/ 2147483646 w 52"/>
              <a:gd name="T53" fmla="*/ 2147483646 h 64"/>
              <a:gd name="T54" fmla="*/ 2147483646 w 52"/>
              <a:gd name="T55" fmla="*/ 2147483646 h 64"/>
              <a:gd name="T56" fmla="*/ 2147483646 w 52"/>
              <a:gd name="T57" fmla="*/ 2147483646 h 64"/>
              <a:gd name="T58" fmla="*/ 2147483646 w 52"/>
              <a:gd name="T59" fmla="*/ 2147483646 h 64"/>
              <a:gd name="T60" fmla="*/ 2147483646 w 52"/>
              <a:gd name="T61" fmla="*/ 2147483646 h 64"/>
              <a:gd name="T62" fmla="*/ 2147483646 w 52"/>
              <a:gd name="T63" fmla="*/ 2147483646 h 64"/>
              <a:gd name="T64" fmla="*/ 2147483646 w 52"/>
              <a:gd name="T65" fmla="*/ 2147483646 h 64"/>
              <a:gd name="T66" fmla="*/ 2147483646 w 52"/>
              <a:gd name="T67" fmla="*/ 2147483646 h 64"/>
              <a:gd name="T68" fmla="*/ 2147483646 w 52"/>
              <a:gd name="T69" fmla="*/ 2147483646 h 64"/>
              <a:gd name="T70" fmla="*/ 2147483646 w 52"/>
              <a:gd name="T71" fmla="*/ 0 h 64"/>
              <a:gd name="T72" fmla="*/ 2147483646 w 52"/>
              <a:gd name="T73" fmla="*/ 2147483646 h 64"/>
              <a:gd name="T74" fmla="*/ 2147483646 w 52"/>
              <a:gd name="T75" fmla="*/ 2147483646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3" name="Freeform 313"/>
          <p:cNvSpPr>
            <a:spLocks/>
          </p:cNvSpPr>
          <p:nvPr userDrawn="1"/>
        </p:nvSpPr>
        <p:spPr bwMode="auto">
          <a:xfrm>
            <a:off x="5614301" y="4347548"/>
            <a:ext cx="198967" cy="147637"/>
          </a:xfrm>
          <a:custGeom>
            <a:avLst/>
            <a:gdLst>
              <a:gd name="T0" fmla="*/ 2147483646 w 19"/>
              <a:gd name="T1" fmla="*/ 2147483646 h 19"/>
              <a:gd name="T2" fmla="*/ 2147483646 w 19"/>
              <a:gd name="T3" fmla="*/ 2147483646 h 19"/>
              <a:gd name="T4" fmla="*/ 2147483646 w 19"/>
              <a:gd name="T5" fmla="*/ 2147483646 h 19"/>
              <a:gd name="T6" fmla="*/ 2147483646 w 19"/>
              <a:gd name="T7" fmla="*/ 2147483646 h 19"/>
              <a:gd name="T8" fmla="*/ 2147483646 w 19"/>
              <a:gd name="T9" fmla="*/ 2147483646 h 19"/>
              <a:gd name="T10" fmla="*/ 2147483646 w 19"/>
              <a:gd name="T11" fmla="*/ 2147483646 h 19"/>
              <a:gd name="T12" fmla="*/ 2147483646 w 19"/>
              <a:gd name="T13" fmla="*/ 0 h 19"/>
              <a:gd name="T14" fmla="*/ 2147483646 w 19"/>
              <a:gd name="T15" fmla="*/ 0 h 19"/>
              <a:gd name="T16" fmla="*/ 2147483646 w 19"/>
              <a:gd name="T17" fmla="*/ 0 h 19"/>
              <a:gd name="T18" fmla="*/ 2147483646 w 19"/>
              <a:gd name="T19" fmla="*/ 2147483646 h 19"/>
              <a:gd name="T20" fmla="*/ 2147483646 w 19"/>
              <a:gd name="T21" fmla="*/ 2147483646 h 19"/>
              <a:gd name="T22" fmla="*/ 2147483646 w 19"/>
              <a:gd name="T23" fmla="*/ 2147483646 h 19"/>
              <a:gd name="T24" fmla="*/ 2147483646 w 19"/>
              <a:gd name="T25" fmla="*/ 2147483646 h 19"/>
              <a:gd name="T26" fmla="*/ 0 w 19"/>
              <a:gd name="T27" fmla="*/ 2147483646 h 19"/>
              <a:gd name="T28" fmla="*/ 2147483646 w 19"/>
              <a:gd name="T29" fmla="*/ 2147483646 h 19"/>
              <a:gd name="T30" fmla="*/ 2147483646 w 19"/>
              <a:gd name="T31" fmla="*/ 2147483646 h 19"/>
              <a:gd name="T32" fmla="*/ 2147483646 w 19"/>
              <a:gd name="T33" fmla="*/ 2147483646 h 19"/>
              <a:gd name="T34" fmla="*/ 2147483646 w 19"/>
              <a:gd name="T35" fmla="*/ 2147483646 h 19"/>
              <a:gd name="T36" fmla="*/ 2147483646 w 19"/>
              <a:gd name="T37" fmla="*/ 2147483646 h 19"/>
              <a:gd name="T38" fmla="*/ 2147483646 w 19"/>
              <a:gd name="T39" fmla="*/ 2147483646 h 19"/>
              <a:gd name="T40" fmla="*/ 2147483646 w 19"/>
              <a:gd name="T41" fmla="*/ 2147483646 h 19"/>
              <a:gd name="T42" fmla="*/ 2147483646 w 19"/>
              <a:gd name="T43" fmla="*/ 2147483646 h 19"/>
              <a:gd name="T44" fmla="*/ 2147483646 w 19"/>
              <a:gd name="T45" fmla="*/ 2147483646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4" name="Freeform 314"/>
          <p:cNvSpPr>
            <a:spLocks/>
          </p:cNvSpPr>
          <p:nvPr userDrawn="1"/>
        </p:nvSpPr>
        <p:spPr bwMode="auto">
          <a:xfrm>
            <a:off x="5512689" y="4403109"/>
            <a:ext cx="141817" cy="92075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0 h 12"/>
              <a:gd name="T12" fmla="*/ 2147483646 w 14"/>
              <a:gd name="T13" fmla="*/ 2147483646 h 12"/>
              <a:gd name="T14" fmla="*/ 2147483646 w 14"/>
              <a:gd name="T15" fmla="*/ 2147483646 h 12"/>
              <a:gd name="T16" fmla="*/ 0 w 14"/>
              <a:gd name="T17" fmla="*/ 2147483646 h 12"/>
              <a:gd name="T18" fmla="*/ 2147483646 w 14"/>
              <a:gd name="T19" fmla="*/ 2147483646 h 12"/>
              <a:gd name="T20" fmla="*/ 2147483646 w 14"/>
              <a:gd name="T21" fmla="*/ 2147483646 h 12"/>
              <a:gd name="T22" fmla="*/ 2147483646 w 14"/>
              <a:gd name="T23" fmla="*/ 2147483646 h 12"/>
              <a:gd name="T24" fmla="*/ 2147483646 w 14"/>
              <a:gd name="T25" fmla="*/ 2147483646 h 12"/>
              <a:gd name="T26" fmla="*/ 2147483646 w 14"/>
              <a:gd name="T27" fmla="*/ 2147483646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5" name="Freeform 315"/>
          <p:cNvSpPr>
            <a:spLocks/>
          </p:cNvSpPr>
          <p:nvPr userDrawn="1"/>
        </p:nvSpPr>
        <p:spPr bwMode="auto">
          <a:xfrm>
            <a:off x="5447085" y="4371361"/>
            <a:ext cx="105833" cy="69851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2147483646 w 60"/>
              <a:gd name="T5" fmla="*/ 2147483646 h 54"/>
              <a:gd name="T6" fmla="*/ 2147483646 w 60"/>
              <a:gd name="T7" fmla="*/ 0 h 54"/>
              <a:gd name="T8" fmla="*/ 2147483646 w 60"/>
              <a:gd name="T9" fmla="*/ 0 h 54"/>
              <a:gd name="T10" fmla="*/ 2147483646 w 60"/>
              <a:gd name="T11" fmla="*/ 2147483646 h 54"/>
              <a:gd name="T12" fmla="*/ 0 w 60"/>
              <a:gd name="T13" fmla="*/ 2147483646 h 54"/>
              <a:gd name="T14" fmla="*/ 2147483646 w 60"/>
              <a:gd name="T15" fmla="*/ 2147483646 h 54"/>
              <a:gd name="T16" fmla="*/ 2147483646 w 60"/>
              <a:gd name="T17" fmla="*/ 2147483646 h 54"/>
              <a:gd name="T18" fmla="*/ 2147483646 w 60"/>
              <a:gd name="T19" fmla="*/ 2147483646 h 54"/>
              <a:gd name="T20" fmla="*/ 2147483646 w 60"/>
              <a:gd name="T21" fmla="*/ 2147483646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6" name="Rectangle 316"/>
          <p:cNvSpPr>
            <a:spLocks noChangeArrowheads="1"/>
          </p:cNvSpPr>
          <p:nvPr userDrawn="1"/>
        </p:nvSpPr>
        <p:spPr bwMode="auto">
          <a:xfrm>
            <a:off x="5601601" y="3895112"/>
            <a:ext cx="12700" cy="2381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400"/>
          </a:p>
        </p:txBody>
      </p:sp>
      <p:sp>
        <p:nvSpPr>
          <p:cNvPr id="77" name="Freeform 317"/>
          <p:cNvSpPr>
            <a:spLocks/>
          </p:cNvSpPr>
          <p:nvPr userDrawn="1"/>
        </p:nvSpPr>
        <p:spPr bwMode="auto">
          <a:xfrm>
            <a:off x="5601601" y="3622065"/>
            <a:ext cx="683684" cy="504825"/>
          </a:xfrm>
          <a:custGeom>
            <a:avLst/>
            <a:gdLst>
              <a:gd name="T0" fmla="*/ 2147483646 w 390"/>
              <a:gd name="T1" fmla="*/ 2147483646 h 390"/>
              <a:gd name="T2" fmla="*/ 2147483646 w 390"/>
              <a:gd name="T3" fmla="*/ 2147483646 h 390"/>
              <a:gd name="T4" fmla="*/ 2147483646 w 390"/>
              <a:gd name="T5" fmla="*/ 2147483646 h 390"/>
              <a:gd name="T6" fmla="*/ 2147483646 w 390"/>
              <a:gd name="T7" fmla="*/ 2147483646 h 390"/>
              <a:gd name="T8" fmla="*/ 2147483646 w 390"/>
              <a:gd name="T9" fmla="*/ 2147483646 h 390"/>
              <a:gd name="T10" fmla="*/ 2147483646 w 390"/>
              <a:gd name="T11" fmla="*/ 2147483646 h 390"/>
              <a:gd name="T12" fmla="*/ 2147483646 w 390"/>
              <a:gd name="T13" fmla="*/ 2147483646 h 390"/>
              <a:gd name="T14" fmla="*/ 2147483646 w 390"/>
              <a:gd name="T15" fmla="*/ 2147483646 h 390"/>
              <a:gd name="T16" fmla="*/ 2147483646 w 390"/>
              <a:gd name="T17" fmla="*/ 2147483646 h 390"/>
              <a:gd name="T18" fmla="*/ 2147483646 w 390"/>
              <a:gd name="T19" fmla="*/ 2147483646 h 390"/>
              <a:gd name="T20" fmla="*/ 2147483646 w 390"/>
              <a:gd name="T21" fmla="*/ 2147483646 h 390"/>
              <a:gd name="T22" fmla="*/ 2147483646 w 390"/>
              <a:gd name="T23" fmla="*/ 2147483646 h 390"/>
              <a:gd name="T24" fmla="*/ 2147483646 w 390"/>
              <a:gd name="T25" fmla="*/ 2147483646 h 390"/>
              <a:gd name="T26" fmla="*/ 2147483646 w 390"/>
              <a:gd name="T27" fmla="*/ 2147483646 h 390"/>
              <a:gd name="T28" fmla="*/ 2147483646 w 390"/>
              <a:gd name="T29" fmla="*/ 2147483646 h 390"/>
              <a:gd name="T30" fmla="*/ 2147483646 w 390"/>
              <a:gd name="T31" fmla="*/ 2147483646 h 390"/>
              <a:gd name="T32" fmla="*/ 2147483646 w 390"/>
              <a:gd name="T33" fmla="*/ 2147483646 h 390"/>
              <a:gd name="T34" fmla="*/ 2147483646 w 390"/>
              <a:gd name="T35" fmla="*/ 2147483646 h 390"/>
              <a:gd name="T36" fmla="*/ 2147483646 w 390"/>
              <a:gd name="T37" fmla="*/ 2147483646 h 390"/>
              <a:gd name="T38" fmla="*/ 2147483646 w 390"/>
              <a:gd name="T39" fmla="*/ 2147483646 h 390"/>
              <a:gd name="T40" fmla="*/ 2147483646 w 390"/>
              <a:gd name="T41" fmla="*/ 2147483646 h 390"/>
              <a:gd name="T42" fmla="*/ 2147483646 w 390"/>
              <a:gd name="T43" fmla="*/ 2147483646 h 390"/>
              <a:gd name="T44" fmla="*/ 2147483646 w 390"/>
              <a:gd name="T45" fmla="*/ 2147483646 h 390"/>
              <a:gd name="T46" fmla="*/ 2147483646 w 390"/>
              <a:gd name="T47" fmla="*/ 2147483646 h 390"/>
              <a:gd name="T48" fmla="*/ 2147483646 w 390"/>
              <a:gd name="T49" fmla="*/ 0 h 390"/>
              <a:gd name="T50" fmla="*/ 2147483646 w 390"/>
              <a:gd name="T51" fmla="*/ 2147483646 h 390"/>
              <a:gd name="T52" fmla="*/ 2147483646 w 390"/>
              <a:gd name="T53" fmla="*/ 2147483646 h 390"/>
              <a:gd name="T54" fmla="*/ 2147483646 w 390"/>
              <a:gd name="T55" fmla="*/ 2147483646 h 390"/>
              <a:gd name="T56" fmla="*/ 2147483646 w 390"/>
              <a:gd name="T57" fmla="*/ 2147483646 h 390"/>
              <a:gd name="T58" fmla="*/ 2147483646 w 390"/>
              <a:gd name="T59" fmla="*/ 2147483646 h 390"/>
              <a:gd name="T60" fmla="*/ 2147483646 w 390"/>
              <a:gd name="T61" fmla="*/ 2147483646 h 390"/>
              <a:gd name="T62" fmla="*/ 2147483646 w 390"/>
              <a:gd name="T63" fmla="*/ 2147483646 h 390"/>
              <a:gd name="T64" fmla="*/ 2147483646 w 390"/>
              <a:gd name="T65" fmla="*/ 2147483646 h 390"/>
              <a:gd name="T66" fmla="*/ 2147483646 w 390"/>
              <a:gd name="T67" fmla="*/ 2147483646 h 390"/>
              <a:gd name="T68" fmla="*/ 2147483646 w 390"/>
              <a:gd name="T69" fmla="*/ 2147483646 h 390"/>
              <a:gd name="T70" fmla="*/ 2147483646 w 390"/>
              <a:gd name="T71" fmla="*/ 2147483646 h 390"/>
              <a:gd name="T72" fmla="*/ 2147483646 w 390"/>
              <a:gd name="T73" fmla="*/ 2147483646 h 390"/>
              <a:gd name="T74" fmla="*/ 2147483646 w 390"/>
              <a:gd name="T75" fmla="*/ 2147483646 h 390"/>
              <a:gd name="T76" fmla="*/ 2147483646 w 390"/>
              <a:gd name="T77" fmla="*/ 2147483646 h 390"/>
              <a:gd name="T78" fmla="*/ 0 w 390"/>
              <a:gd name="T79" fmla="*/ 2147483646 h 390"/>
              <a:gd name="T80" fmla="*/ 2147483646 w 390"/>
              <a:gd name="T81" fmla="*/ 2147483646 h 390"/>
              <a:gd name="T82" fmla="*/ 2147483646 w 390"/>
              <a:gd name="T83" fmla="*/ 2147483646 h 390"/>
              <a:gd name="T84" fmla="*/ 2147483646 w 390"/>
              <a:gd name="T85" fmla="*/ 2147483646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8" name="Freeform 318"/>
          <p:cNvSpPr>
            <a:spLocks/>
          </p:cNvSpPr>
          <p:nvPr userDrawn="1"/>
        </p:nvSpPr>
        <p:spPr bwMode="auto">
          <a:xfrm>
            <a:off x="5601601" y="3622065"/>
            <a:ext cx="683684" cy="504825"/>
          </a:xfrm>
          <a:custGeom>
            <a:avLst/>
            <a:gdLst>
              <a:gd name="T0" fmla="*/ 2147483646 w 390"/>
              <a:gd name="T1" fmla="*/ 2147483646 h 390"/>
              <a:gd name="T2" fmla="*/ 2147483646 w 390"/>
              <a:gd name="T3" fmla="*/ 2147483646 h 390"/>
              <a:gd name="T4" fmla="*/ 2147483646 w 390"/>
              <a:gd name="T5" fmla="*/ 2147483646 h 390"/>
              <a:gd name="T6" fmla="*/ 2147483646 w 390"/>
              <a:gd name="T7" fmla="*/ 2147483646 h 390"/>
              <a:gd name="T8" fmla="*/ 2147483646 w 390"/>
              <a:gd name="T9" fmla="*/ 2147483646 h 390"/>
              <a:gd name="T10" fmla="*/ 2147483646 w 390"/>
              <a:gd name="T11" fmla="*/ 2147483646 h 390"/>
              <a:gd name="T12" fmla="*/ 2147483646 w 390"/>
              <a:gd name="T13" fmla="*/ 2147483646 h 390"/>
              <a:gd name="T14" fmla="*/ 2147483646 w 390"/>
              <a:gd name="T15" fmla="*/ 2147483646 h 390"/>
              <a:gd name="T16" fmla="*/ 2147483646 w 390"/>
              <a:gd name="T17" fmla="*/ 2147483646 h 390"/>
              <a:gd name="T18" fmla="*/ 2147483646 w 390"/>
              <a:gd name="T19" fmla="*/ 2147483646 h 390"/>
              <a:gd name="T20" fmla="*/ 2147483646 w 390"/>
              <a:gd name="T21" fmla="*/ 2147483646 h 390"/>
              <a:gd name="T22" fmla="*/ 2147483646 w 390"/>
              <a:gd name="T23" fmla="*/ 2147483646 h 390"/>
              <a:gd name="T24" fmla="*/ 2147483646 w 390"/>
              <a:gd name="T25" fmla="*/ 2147483646 h 390"/>
              <a:gd name="T26" fmla="*/ 2147483646 w 390"/>
              <a:gd name="T27" fmla="*/ 2147483646 h 390"/>
              <a:gd name="T28" fmla="*/ 2147483646 w 390"/>
              <a:gd name="T29" fmla="*/ 2147483646 h 390"/>
              <a:gd name="T30" fmla="*/ 2147483646 w 390"/>
              <a:gd name="T31" fmla="*/ 2147483646 h 390"/>
              <a:gd name="T32" fmla="*/ 2147483646 w 390"/>
              <a:gd name="T33" fmla="*/ 2147483646 h 390"/>
              <a:gd name="T34" fmla="*/ 2147483646 w 390"/>
              <a:gd name="T35" fmla="*/ 2147483646 h 390"/>
              <a:gd name="T36" fmla="*/ 2147483646 w 390"/>
              <a:gd name="T37" fmla="*/ 2147483646 h 390"/>
              <a:gd name="T38" fmla="*/ 2147483646 w 390"/>
              <a:gd name="T39" fmla="*/ 2147483646 h 390"/>
              <a:gd name="T40" fmla="*/ 2147483646 w 390"/>
              <a:gd name="T41" fmla="*/ 2147483646 h 390"/>
              <a:gd name="T42" fmla="*/ 2147483646 w 390"/>
              <a:gd name="T43" fmla="*/ 2147483646 h 390"/>
              <a:gd name="T44" fmla="*/ 2147483646 w 390"/>
              <a:gd name="T45" fmla="*/ 2147483646 h 390"/>
              <a:gd name="T46" fmla="*/ 2147483646 w 390"/>
              <a:gd name="T47" fmla="*/ 2147483646 h 390"/>
              <a:gd name="T48" fmla="*/ 2147483646 w 390"/>
              <a:gd name="T49" fmla="*/ 0 h 390"/>
              <a:gd name="T50" fmla="*/ 2147483646 w 390"/>
              <a:gd name="T51" fmla="*/ 2147483646 h 390"/>
              <a:gd name="T52" fmla="*/ 2147483646 w 390"/>
              <a:gd name="T53" fmla="*/ 2147483646 h 390"/>
              <a:gd name="T54" fmla="*/ 2147483646 w 390"/>
              <a:gd name="T55" fmla="*/ 2147483646 h 390"/>
              <a:gd name="T56" fmla="*/ 2147483646 w 390"/>
              <a:gd name="T57" fmla="*/ 2147483646 h 390"/>
              <a:gd name="T58" fmla="*/ 2147483646 w 390"/>
              <a:gd name="T59" fmla="*/ 2147483646 h 390"/>
              <a:gd name="T60" fmla="*/ 2147483646 w 390"/>
              <a:gd name="T61" fmla="*/ 2147483646 h 390"/>
              <a:gd name="T62" fmla="*/ 2147483646 w 390"/>
              <a:gd name="T63" fmla="*/ 2147483646 h 390"/>
              <a:gd name="T64" fmla="*/ 2147483646 w 390"/>
              <a:gd name="T65" fmla="*/ 2147483646 h 390"/>
              <a:gd name="T66" fmla="*/ 2147483646 w 390"/>
              <a:gd name="T67" fmla="*/ 2147483646 h 390"/>
              <a:gd name="T68" fmla="*/ 2147483646 w 390"/>
              <a:gd name="T69" fmla="*/ 2147483646 h 390"/>
              <a:gd name="T70" fmla="*/ 2147483646 w 390"/>
              <a:gd name="T71" fmla="*/ 2147483646 h 390"/>
              <a:gd name="T72" fmla="*/ 2147483646 w 390"/>
              <a:gd name="T73" fmla="*/ 2147483646 h 390"/>
              <a:gd name="T74" fmla="*/ 2147483646 w 390"/>
              <a:gd name="T75" fmla="*/ 2147483646 h 390"/>
              <a:gd name="T76" fmla="*/ 2147483646 w 390"/>
              <a:gd name="T77" fmla="*/ 2147483646 h 390"/>
              <a:gd name="T78" fmla="*/ 0 w 390"/>
              <a:gd name="T79" fmla="*/ 2147483646 h 390"/>
              <a:gd name="T80" fmla="*/ 2147483646 w 390"/>
              <a:gd name="T81" fmla="*/ 2147483646 h 390"/>
              <a:gd name="T82" fmla="*/ 2147483646 w 390"/>
              <a:gd name="T83" fmla="*/ 2147483646 h 390"/>
              <a:gd name="T84" fmla="*/ 2147483646 w 390"/>
              <a:gd name="T85" fmla="*/ 2147483646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9" name="Freeform 327"/>
          <p:cNvSpPr>
            <a:spLocks/>
          </p:cNvSpPr>
          <p:nvPr userDrawn="1"/>
        </p:nvSpPr>
        <p:spPr bwMode="auto">
          <a:xfrm>
            <a:off x="7548917" y="3612542"/>
            <a:ext cx="33867" cy="17463"/>
          </a:xfrm>
          <a:custGeom>
            <a:avLst/>
            <a:gdLst>
              <a:gd name="T0" fmla="*/ 0 w 18"/>
              <a:gd name="T1" fmla="*/ 0 h 12"/>
              <a:gd name="T2" fmla="*/ 2147483646 w 18"/>
              <a:gd name="T3" fmla="*/ 2147483646 h 12"/>
              <a:gd name="T4" fmla="*/ 2147483646 w 18"/>
              <a:gd name="T5" fmla="*/ 2147483646 h 12"/>
              <a:gd name="T6" fmla="*/ 2147483646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0" name="Freeform 328"/>
          <p:cNvSpPr>
            <a:spLocks/>
          </p:cNvSpPr>
          <p:nvPr userDrawn="1"/>
        </p:nvSpPr>
        <p:spPr bwMode="auto">
          <a:xfrm>
            <a:off x="7500252" y="3574436"/>
            <a:ext cx="19049" cy="23813"/>
          </a:xfrm>
          <a:custGeom>
            <a:avLst/>
            <a:gdLst>
              <a:gd name="T0" fmla="*/ 0 w 12"/>
              <a:gd name="T1" fmla="*/ 0 h 18"/>
              <a:gd name="T2" fmla="*/ 2147483646 w 12"/>
              <a:gd name="T3" fmla="*/ 2147483646 h 18"/>
              <a:gd name="T4" fmla="*/ 2147483646 w 12"/>
              <a:gd name="T5" fmla="*/ 2147483646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1" name="Freeform 334"/>
          <p:cNvSpPr>
            <a:spLocks/>
          </p:cNvSpPr>
          <p:nvPr userDrawn="1"/>
        </p:nvSpPr>
        <p:spPr bwMode="auto">
          <a:xfrm>
            <a:off x="6575249" y="2161555"/>
            <a:ext cx="355600" cy="585788"/>
          </a:xfrm>
          <a:custGeom>
            <a:avLst/>
            <a:gdLst>
              <a:gd name="T0" fmla="*/ 2147483646 w 34"/>
              <a:gd name="T1" fmla="*/ 2147483646 h 75"/>
              <a:gd name="T2" fmla="*/ 2147483646 w 34"/>
              <a:gd name="T3" fmla="*/ 2147483646 h 75"/>
              <a:gd name="T4" fmla="*/ 2147483646 w 34"/>
              <a:gd name="T5" fmla="*/ 2147483646 h 75"/>
              <a:gd name="T6" fmla="*/ 2147483646 w 34"/>
              <a:gd name="T7" fmla="*/ 2147483646 h 75"/>
              <a:gd name="T8" fmla="*/ 2147483646 w 34"/>
              <a:gd name="T9" fmla="*/ 2147483646 h 75"/>
              <a:gd name="T10" fmla="*/ 2147483646 w 34"/>
              <a:gd name="T11" fmla="*/ 2147483646 h 75"/>
              <a:gd name="T12" fmla="*/ 2147483646 w 34"/>
              <a:gd name="T13" fmla="*/ 2147483646 h 75"/>
              <a:gd name="T14" fmla="*/ 2147483646 w 34"/>
              <a:gd name="T15" fmla="*/ 2147483646 h 75"/>
              <a:gd name="T16" fmla="*/ 2147483646 w 34"/>
              <a:gd name="T17" fmla="*/ 2147483646 h 75"/>
              <a:gd name="T18" fmla="*/ 2147483646 w 34"/>
              <a:gd name="T19" fmla="*/ 2147483646 h 75"/>
              <a:gd name="T20" fmla="*/ 2147483646 w 34"/>
              <a:gd name="T21" fmla="*/ 2147483646 h 75"/>
              <a:gd name="T22" fmla="*/ 2147483646 w 34"/>
              <a:gd name="T23" fmla="*/ 2147483646 h 75"/>
              <a:gd name="T24" fmla="*/ 2147483646 w 34"/>
              <a:gd name="T25" fmla="*/ 2147483646 h 75"/>
              <a:gd name="T26" fmla="*/ 2147483646 w 34"/>
              <a:gd name="T27" fmla="*/ 2147483646 h 75"/>
              <a:gd name="T28" fmla="*/ 2147483646 w 34"/>
              <a:gd name="T29" fmla="*/ 2147483646 h 75"/>
              <a:gd name="T30" fmla="*/ 2147483646 w 34"/>
              <a:gd name="T31" fmla="*/ 2147483646 h 75"/>
              <a:gd name="T32" fmla="*/ 2147483646 w 34"/>
              <a:gd name="T33" fmla="*/ 2147483646 h 75"/>
              <a:gd name="T34" fmla="*/ 2147483646 w 34"/>
              <a:gd name="T35" fmla="*/ 2147483646 h 75"/>
              <a:gd name="T36" fmla="*/ 2147483646 w 34"/>
              <a:gd name="T37" fmla="*/ 2147483646 h 75"/>
              <a:gd name="T38" fmla="*/ 2147483646 w 34"/>
              <a:gd name="T39" fmla="*/ 2147483646 h 75"/>
              <a:gd name="T40" fmla="*/ 2147483646 w 34"/>
              <a:gd name="T41" fmla="*/ 2147483646 h 75"/>
              <a:gd name="T42" fmla="*/ 2147483646 w 34"/>
              <a:gd name="T43" fmla="*/ 0 h 75"/>
              <a:gd name="T44" fmla="*/ 2147483646 w 34"/>
              <a:gd name="T45" fmla="*/ 2147483646 h 75"/>
              <a:gd name="T46" fmla="*/ 2147483646 w 34"/>
              <a:gd name="T47" fmla="*/ 2147483646 h 75"/>
              <a:gd name="T48" fmla="*/ 2147483646 w 34"/>
              <a:gd name="T49" fmla="*/ 2147483646 h 75"/>
              <a:gd name="T50" fmla="*/ 2147483646 w 34"/>
              <a:gd name="T51" fmla="*/ 2147483646 h 75"/>
              <a:gd name="T52" fmla="*/ 2147483646 w 34"/>
              <a:gd name="T53" fmla="*/ 2147483646 h 75"/>
              <a:gd name="T54" fmla="*/ 2147483646 w 34"/>
              <a:gd name="T55" fmla="*/ 2147483646 h 75"/>
              <a:gd name="T56" fmla="*/ 2147483646 w 34"/>
              <a:gd name="T57" fmla="*/ 2147483646 h 75"/>
              <a:gd name="T58" fmla="*/ 2147483646 w 34"/>
              <a:gd name="T59" fmla="*/ 2147483646 h 75"/>
              <a:gd name="T60" fmla="*/ 2147483646 w 34"/>
              <a:gd name="T61" fmla="*/ 2147483646 h 75"/>
              <a:gd name="T62" fmla="*/ 2147483646 w 34"/>
              <a:gd name="T63" fmla="*/ 2147483646 h 75"/>
              <a:gd name="T64" fmla="*/ 0 w 34"/>
              <a:gd name="T65" fmla="*/ 2147483646 h 75"/>
              <a:gd name="T66" fmla="*/ 2147483646 w 34"/>
              <a:gd name="T67" fmla="*/ 2147483646 h 75"/>
              <a:gd name="T68" fmla="*/ 2147483646 w 34"/>
              <a:gd name="T69" fmla="*/ 2147483646 h 75"/>
              <a:gd name="T70" fmla="*/ 2147483646 w 34"/>
              <a:gd name="T71" fmla="*/ 2147483646 h 75"/>
              <a:gd name="T72" fmla="*/ 2147483646 w 34"/>
              <a:gd name="T73" fmla="*/ 2147483646 h 75"/>
              <a:gd name="T74" fmla="*/ 2147483646 w 34"/>
              <a:gd name="T75" fmla="*/ 2147483646 h 75"/>
              <a:gd name="T76" fmla="*/ 2147483646 w 34"/>
              <a:gd name="T77" fmla="*/ 2147483646 h 75"/>
              <a:gd name="T78" fmla="*/ 2147483646 w 34"/>
              <a:gd name="T79" fmla="*/ 2147483646 h 75"/>
              <a:gd name="T80" fmla="*/ 2147483646 w 34"/>
              <a:gd name="T81" fmla="*/ 2147483646 h 75"/>
              <a:gd name="T82" fmla="*/ 2147483646 w 34"/>
              <a:gd name="T83" fmla="*/ 2147483646 h 75"/>
              <a:gd name="T84" fmla="*/ 2147483646 w 34"/>
              <a:gd name="T85" fmla="*/ 2147483646 h 75"/>
              <a:gd name="T86" fmla="*/ 2147483646 w 34"/>
              <a:gd name="T87" fmla="*/ 2147483646 h 75"/>
              <a:gd name="T88" fmla="*/ 2147483646 w 34"/>
              <a:gd name="T89" fmla="*/ 2147483646 h 75"/>
              <a:gd name="T90" fmla="*/ 2147483646 w 34"/>
              <a:gd name="T91" fmla="*/ 2147483646 h 75"/>
              <a:gd name="T92" fmla="*/ 2147483646 w 34"/>
              <a:gd name="T93" fmla="*/ 2147483646 h 75"/>
              <a:gd name="T94" fmla="*/ 2147483646 w 34"/>
              <a:gd name="T95" fmla="*/ 2147483646 h 75"/>
              <a:gd name="T96" fmla="*/ 2147483646 w 34"/>
              <a:gd name="T97" fmla="*/ 2147483646 h 75"/>
              <a:gd name="T98" fmla="*/ 2147483646 w 34"/>
              <a:gd name="T99" fmla="*/ 2147483646 h 75"/>
              <a:gd name="T100" fmla="*/ 2147483646 w 34"/>
              <a:gd name="T101" fmla="*/ 2147483646 h 75"/>
              <a:gd name="T102" fmla="*/ 2147483646 w 34"/>
              <a:gd name="T103" fmla="*/ 2147483646 h 75"/>
              <a:gd name="T104" fmla="*/ 2147483646 w 34"/>
              <a:gd name="T105" fmla="*/ 2147483646 h 75"/>
              <a:gd name="T106" fmla="*/ 2147483646 w 34"/>
              <a:gd name="T107" fmla="*/ 2147483646 h 75"/>
              <a:gd name="T108" fmla="*/ 2147483646 w 34"/>
              <a:gd name="T109" fmla="*/ 2147483646 h 75"/>
              <a:gd name="T110" fmla="*/ 2147483646 w 34"/>
              <a:gd name="T111" fmla="*/ 2147483646 h 75"/>
              <a:gd name="T112" fmla="*/ 2147483646 w 34"/>
              <a:gd name="T113" fmla="*/ 2147483646 h 75"/>
              <a:gd name="T114" fmla="*/ 2147483646 w 34"/>
              <a:gd name="T115" fmla="*/ 2147483646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2" name="Freeform 335"/>
          <p:cNvSpPr>
            <a:spLocks/>
          </p:cNvSpPr>
          <p:nvPr userDrawn="1"/>
        </p:nvSpPr>
        <p:spPr bwMode="auto">
          <a:xfrm>
            <a:off x="6941450" y="3090254"/>
            <a:ext cx="21167" cy="7937"/>
          </a:xfrm>
          <a:custGeom>
            <a:avLst/>
            <a:gdLst>
              <a:gd name="T0" fmla="*/ 2147483646 w 12"/>
              <a:gd name="T1" fmla="*/ 2147483646 h 6"/>
              <a:gd name="T2" fmla="*/ 0 w 12"/>
              <a:gd name="T3" fmla="*/ 0 h 6"/>
              <a:gd name="T4" fmla="*/ 0 w 12"/>
              <a:gd name="T5" fmla="*/ 2147483646 h 6"/>
              <a:gd name="T6" fmla="*/ 2147483646 w 12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3" name="Freeform 336"/>
          <p:cNvSpPr>
            <a:spLocks/>
          </p:cNvSpPr>
          <p:nvPr userDrawn="1"/>
        </p:nvSpPr>
        <p:spPr bwMode="auto">
          <a:xfrm>
            <a:off x="6805985" y="1504336"/>
            <a:ext cx="5056716" cy="2030413"/>
          </a:xfrm>
          <a:custGeom>
            <a:avLst/>
            <a:gdLst>
              <a:gd name="T0" fmla="*/ 2147483646 w 483"/>
              <a:gd name="T1" fmla="*/ 2147483646 h 260"/>
              <a:gd name="T2" fmla="*/ 2147483646 w 483"/>
              <a:gd name="T3" fmla="*/ 2147483646 h 260"/>
              <a:gd name="T4" fmla="*/ 2147483646 w 483"/>
              <a:gd name="T5" fmla="*/ 2147483646 h 260"/>
              <a:gd name="T6" fmla="*/ 2147483646 w 483"/>
              <a:gd name="T7" fmla="*/ 2147483646 h 260"/>
              <a:gd name="T8" fmla="*/ 2147483646 w 483"/>
              <a:gd name="T9" fmla="*/ 2147483646 h 260"/>
              <a:gd name="T10" fmla="*/ 2147483646 w 483"/>
              <a:gd name="T11" fmla="*/ 2147483646 h 260"/>
              <a:gd name="T12" fmla="*/ 2147483646 w 483"/>
              <a:gd name="T13" fmla="*/ 2147483646 h 260"/>
              <a:gd name="T14" fmla="*/ 2147483646 w 483"/>
              <a:gd name="T15" fmla="*/ 2147483646 h 260"/>
              <a:gd name="T16" fmla="*/ 2147483646 w 483"/>
              <a:gd name="T17" fmla="*/ 2147483646 h 260"/>
              <a:gd name="T18" fmla="*/ 2147483646 w 483"/>
              <a:gd name="T19" fmla="*/ 2147483646 h 260"/>
              <a:gd name="T20" fmla="*/ 2147483646 w 483"/>
              <a:gd name="T21" fmla="*/ 2147483646 h 260"/>
              <a:gd name="T22" fmla="*/ 2147483646 w 483"/>
              <a:gd name="T23" fmla="*/ 2147483646 h 260"/>
              <a:gd name="T24" fmla="*/ 2147483646 w 483"/>
              <a:gd name="T25" fmla="*/ 2147483646 h 260"/>
              <a:gd name="T26" fmla="*/ 2147483646 w 483"/>
              <a:gd name="T27" fmla="*/ 2147483646 h 260"/>
              <a:gd name="T28" fmla="*/ 2147483646 w 483"/>
              <a:gd name="T29" fmla="*/ 2147483646 h 260"/>
              <a:gd name="T30" fmla="*/ 2147483646 w 483"/>
              <a:gd name="T31" fmla="*/ 2147483646 h 260"/>
              <a:gd name="T32" fmla="*/ 2147483646 w 483"/>
              <a:gd name="T33" fmla="*/ 2147483646 h 260"/>
              <a:gd name="T34" fmla="*/ 2147483646 w 483"/>
              <a:gd name="T35" fmla="*/ 2147483646 h 260"/>
              <a:gd name="T36" fmla="*/ 2147483646 w 483"/>
              <a:gd name="T37" fmla="*/ 2147483646 h 260"/>
              <a:gd name="T38" fmla="*/ 2147483646 w 483"/>
              <a:gd name="T39" fmla="*/ 2147483646 h 260"/>
              <a:gd name="T40" fmla="*/ 2147483646 w 483"/>
              <a:gd name="T41" fmla="*/ 2147483646 h 260"/>
              <a:gd name="T42" fmla="*/ 2147483646 w 483"/>
              <a:gd name="T43" fmla="*/ 2147483646 h 260"/>
              <a:gd name="T44" fmla="*/ 2147483646 w 483"/>
              <a:gd name="T45" fmla="*/ 2147483646 h 260"/>
              <a:gd name="T46" fmla="*/ 2147483646 w 483"/>
              <a:gd name="T47" fmla="*/ 2147483646 h 260"/>
              <a:gd name="T48" fmla="*/ 2147483646 w 483"/>
              <a:gd name="T49" fmla="*/ 2147483646 h 260"/>
              <a:gd name="T50" fmla="*/ 2147483646 w 483"/>
              <a:gd name="T51" fmla="*/ 2147483646 h 260"/>
              <a:gd name="T52" fmla="*/ 2147483646 w 483"/>
              <a:gd name="T53" fmla="*/ 2147483646 h 260"/>
              <a:gd name="T54" fmla="*/ 2147483646 w 483"/>
              <a:gd name="T55" fmla="*/ 2147483646 h 260"/>
              <a:gd name="T56" fmla="*/ 2147483646 w 483"/>
              <a:gd name="T57" fmla="*/ 2147483646 h 260"/>
              <a:gd name="T58" fmla="*/ 2147483646 w 483"/>
              <a:gd name="T59" fmla="*/ 2147483646 h 260"/>
              <a:gd name="T60" fmla="*/ 2147483646 w 483"/>
              <a:gd name="T61" fmla="*/ 2147483646 h 260"/>
              <a:gd name="T62" fmla="*/ 2147483646 w 483"/>
              <a:gd name="T63" fmla="*/ 2147483646 h 260"/>
              <a:gd name="T64" fmla="*/ 2147483646 w 483"/>
              <a:gd name="T65" fmla="*/ 2147483646 h 260"/>
              <a:gd name="T66" fmla="*/ 2147483646 w 483"/>
              <a:gd name="T67" fmla="*/ 2147483646 h 260"/>
              <a:gd name="T68" fmla="*/ 2147483646 w 483"/>
              <a:gd name="T69" fmla="*/ 2147483646 h 260"/>
              <a:gd name="T70" fmla="*/ 2147483646 w 483"/>
              <a:gd name="T71" fmla="*/ 2147483646 h 260"/>
              <a:gd name="T72" fmla="*/ 2147483646 w 483"/>
              <a:gd name="T73" fmla="*/ 2147483646 h 260"/>
              <a:gd name="T74" fmla="*/ 2147483646 w 483"/>
              <a:gd name="T75" fmla="*/ 2147483646 h 260"/>
              <a:gd name="T76" fmla="*/ 2147483646 w 483"/>
              <a:gd name="T77" fmla="*/ 2147483646 h 260"/>
              <a:gd name="T78" fmla="*/ 2147483646 w 483"/>
              <a:gd name="T79" fmla="*/ 2147483646 h 260"/>
              <a:gd name="T80" fmla="*/ 2147483646 w 483"/>
              <a:gd name="T81" fmla="*/ 2147483646 h 260"/>
              <a:gd name="T82" fmla="*/ 2147483646 w 483"/>
              <a:gd name="T83" fmla="*/ 2147483646 h 260"/>
              <a:gd name="T84" fmla="*/ 2147483646 w 483"/>
              <a:gd name="T85" fmla="*/ 2147483646 h 260"/>
              <a:gd name="T86" fmla="*/ 2147483646 w 483"/>
              <a:gd name="T87" fmla="*/ 2147483646 h 260"/>
              <a:gd name="T88" fmla="*/ 2147483646 w 483"/>
              <a:gd name="T89" fmla="*/ 2147483646 h 260"/>
              <a:gd name="T90" fmla="*/ 2147483646 w 483"/>
              <a:gd name="T91" fmla="*/ 2147483646 h 260"/>
              <a:gd name="T92" fmla="*/ 2147483646 w 483"/>
              <a:gd name="T93" fmla="*/ 2147483646 h 260"/>
              <a:gd name="T94" fmla="*/ 2147483646 w 483"/>
              <a:gd name="T95" fmla="*/ 2147483646 h 260"/>
              <a:gd name="T96" fmla="*/ 2147483646 w 483"/>
              <a:gd name="T97" fmla="*/ 2147483646 h 260"/>
              <a:gd name="T98" fmla="*/ 2147483646 w 483"/>
              <a:gd name="T99" fmla="*/ 2147483646 h 260"/>
              <a:gd name="T100" fmla="*/ 2147483646 w 483"/>
              <a:gd name="T101" fmla="*/ 2147483646 h 260"/>
              <a:gd name="T102" fmla="*/ 2147483646 w 483"/>
              <a:gd name="T103" fmla="*/ 2147483646 h 260"/>
              <a:gd name="T104" fmla="*/ 2147483646 w 483"/>
              <a:gd name="T105" fmla="*/ 2147483646 h 260"/>
              <a:gd name="T106" fmla="*/ 2147483646 w 483"/>
              <a:gd name="T107" fmla="*/ 2147483646 h 260"/>
              <a:gd name="T108" fmla="*/ 2147483646 w 483"/>
              <a:gd name="T109" fmla="*/ 2147483646 h 260"/>
              <a:gd name="T110" fmla="*/ 2147483646 w 483"/>
              <a:gd name="T111" fmla="*/ 2147483646 h 260"/>
              <a:gd name="T112" fmla="*/ 2147483646 w 483"/>
              <a:gd name="T113" fmla="*/ 2147483646 h 260"/>
              <a:gd name="T114" fmla="*/ 2147483646 w 483"/>
              <a:gd name="T115" fmla="*/ 2147483646 h 260"/>
              <a:gd name="T116" fmla="*/ 2147483646 w 483"/>
              <a:gd name="T117" fmla="*/ 2147483646 h 260"/>
              <a:gd name="T118" fmla="*/ 2147483646 w 483"/>
              <a:gd name="T119" fmla="*/ 2147483646 h 260"/>
              <a:gd name="T120" fmla="*/ 2147483646 w 483"/>
              <a:gd name="T121" fmla="*/ 2147483646 h 260"/>
              <a:gd name="T122" fmla="*/ 2147483646 w 483"/>
              <a:gd name="T123" fmla="*/ 2147483646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4" name="Freeform 337"/>
          <p:cNvSpPr>
            <a:spLocks/>
          </p:cNvSpPr>
          <p:nvPr userDrawn="1"/>
        </p:nvSpPr>
        <p:spPr bwMode="auto">
          <a:xfrm>
            <a:off x="7582784" y="3622058"/>
            <a:ext cx="95251" cy="7939"/>
          </a:xfrm>
          <a:custGeom>
            <a:avLst/>
            <a:gdLst>
              <a:gd name="T0" fmla="*/ 2147483646 w 54"/>
              <a:gd name="T1" fmla="*/ 2147483646 h 6"/>
              <a:gd name="T2" fmla="*/ 2147483646 w 54"/>
              <a:gd name="T3" fmla="*/ 2147483646 h 6"/>
              <a:gd name="T4" fmla="*/ 2147483646 w 54"/>
              <a:gd name="T5" fmla="*/ 0 h 6"/>
              <a:gd name="T6" fmla="*/ 0 w 54"/>
              <a:gd name="T7" fmla="*/ 2147483646 h 6"/>
              <a:gd name="T8" fmla="*/ 2147483646 w 54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5" name="Freeform 338"/>
          <p:cNvSpPr>
            <a:spLocks/>
          </p:cNvSpPr>
          <p:nvPr userDrawn="1"/>
        </p:nvSpPr>
        <p:spPr bwMode="auto">
          <a:xfrm>
            <a:off x="7436750" y="2964836"/>
            <a:ext cx="1348316" cy="709613"/>
          </a:xfrm>
          <a:custGeom>
            <a:avLst/>
            <a:gdLst>
              <a:gd name="T0" fmla="*/ 2147483646 w 129"/>
              <a:gd name="T1" fmla="*/ 2147483646 h 91"/>
              <a:gd name="T2" fmla="*/ 2147483646 w 129"/>
              <a:gd name="T3" fmla="*/ 2147483646 h 91"/>
              <a:gd name="T4" fmla="*/ 2147483646 w 129"/>
              <a:gd name="T5" fmla="*/ 2147483646 h 91"/>
              <a:gd name="T6" fmla="*/ 2147483646 w 129"/>
              <a:gd name="T7" fmla="*/ 2147483646 h 91"/>
              <a:gd name="T8" fmla="*/ 2147483646 w 129"/>
              <a:gd name="T9" fmla="*/ 2147483646 h 91"/>
              <a:gd name="T10" fmla="*/ 2147483646 w 129"/>
              <a:gd name="T11" fmla="*/ 2147483646 h 91"/>
              <a:gd name="T12" fmla="*/ 2147483646 w 129"/>
              <a:gd name="T13" fmla="*/ 2147483646 h 91"/>
              <a:gd name="T14" fmla="*/ 2147483646 w 129"/>
              <a:gd name="T15" fmla="*/ 2147483646 h 91"/>
              <a:gd name="T16" fmla="*/ 2147483646 w 129"/>
              <a:gd name="T17" fmla="*/ 2147483646 h 91"/>
              <a:gd name="T18" fmla="*/ 2147483646 w 129"/>
              <a:gd name="T19" fmla="*/ 2147483646 h 91"/>
              <a:gd name="T20" fmla="*/ 2147483646 w 129"/>
              <a:gd name="T21" fmla="*/ 2147483646 h 91"/>
              <a:gd name="T22" fmla="*/ 2147483646 w 129"/>
              <a:gd name="T23" fmla="*/ 2147483646 h 91"/>
              <a:gd name="T24" fmla="*/ 2147483646 w 129"/>
              <a:gd name="T25" fmla="*/ 2147483646 h 91"/>
              <a:gd name="T26" fmla="*/ 2147483646 w 129"/>
              <a:gd name="T27" fmla="*/ 2147483646 h 91"/>
              <a:gd name="T28" fmla="*/ 2147483646 w 129"/>
              <a:gd name="T29" fmla="*/ 2147483646 h 91"/>
              <a:gd name="T30" fmla="*/ 0 w 129"/>
              <a:gd name="T31" fmla="*/ 2147483646 h 91"/>
              <a:gd name="T32" fmla="*/ 2147483646 w 129"/>
              <a:gd name="T33" fmla="*/ 2147483646 h 91"/>
              <a:gd name="T34" fmla="*/ 2147483646 w 129"/>
              <a:gd name="T35" fmla="*/ 2147483646 h 91"/>
              <a:gd name="T36" fmla="*/ 2147483646 w 129"/>
              <a:gd name="T37" fmla="*/ 2147483646 h 91"/>
              <a:gd name="T38" fmla="*/ 2147483646 w 129"/>
              <a:gd name="T39" fmla="*/ 2147483646 h 91"/>
              <a:gd name="T40" fmla="*/ 2147483646 w 129"/>
              <a:gd name="T41" fmla="*/ 2147483646 h 91"/>
              <a:gd name="T42" fmla="*/ 2147483646 w 129"/>
              <a:gd name="T43" fmla="*/ 2147483646 h 91"/>
              <a:gd name="T44" fmla="*/ 2147483646 w 129"/>
              <a:gd name="T45" fmla="*/ 2147483646 h 91"/>
              <a:gd name="T46" fmla="*/ 2147483646 w 129"/>
              <a:gd name="T47" fmla="*/ 2147483646 h 91"/>
              <a:gd name="T48" fmla="*/ 2147483646 w 129"/>
              <a:gd name="T49" fmla="*/ 2147483646 h 91"/>
              <a:gd name="T50" fmla="*/ 2147483646 w 129"/>
              <a:gd name="T51" fmla="*/ 2147483646 h 91"/>
              <a:gd name="T52" fmla="*/ 2147483646 w 129"/>
              <a:gd name="T53" fmla="*/ 2147483646 h 91"/>
              <a:gd name="T54" fmla="*/ 2147483646 w 129"/>
              <a:gd name="T55" fmla="*/ 2147483646 h 91"/>
              <a:gd name="T56" fmla="*/ 2147483646 w 129"/>
              <a:gd name="T57" fmla="*/ 2147483646 h 91"/>
              <a:gd name="T58" fmla="*/ 2147483646 w 129"/>
              <a:gd name="T59" fmla="*/ 2147483646 h 91"/>
              <a:gd name="T60" fmla="*/ 2147483646 w 129"/>
              <a:gd name="T61" fmla="*/ 2147483646 h 91"/>
              <a:gd name="T62" fmla="*/ 2147483646 w 129"/>
              <a:gd name="T63" fmla="*/ 2147483646 h 91"/>
              <a:gd name="T64" fmla="*/ 2147483646 w 129"/>
              <a:gd name="T65" fmla="*/ 2147483646 h 91"/>
              <a:gd name="T66" fmla="*/ 2147483646 w 129"/>
              <a:gd name="T67" fmla="*/ 2147483646 h 91"/>
              <a:gd name="T68" fmla="*/ 2147483646 w 129"/>
              <a:gd name="T69" fmla="*/ 2147483646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6" name="Freeform 339"/>
          <p:cNvSpPr>
            <a:spLocks/>
          </p:cNvSpPr>
          <p:nvPr userDrawn="1"/>
        </p:nvSpPr>
        <p:spPr bwMode="auto">
          <a:xfrm>
            <a:off x="7519287" y="3598252"/>
            <a:ext cx="29633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6 h 12"/>
              <a:gd name="T4" fmla="*/ 2147483646 w 18"/>
              <a:gd name="T5" fmla="*/ 2147483646 h 12"/>
              <a:gd name="T6" fmla="*/ 2147483646 w 18"/>
              <a:gd name="T7" fmla="*/ 2147483646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7" name="Rectangle 340"/>
          <p:cNvSpPr>
            <a:spLocks noChangeArrowheads="1"/>
          </p:cNvSpPr>
          <p:nvPr userDrawn="1"/>
        </p:nvSpPr>
        <p:spPr bwMode="auto">
          <a:xfrm>
            <a:off x="6429218" y="3229949"/>
            <a:ext cx="12700" cy="15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400"/>
          </a:p>
        </p:txBody>
      </p:sp>
      <p:sp>
        <p:nvSpPr>
          <p:cNvPr id="88" name="Freeform 347"/>
          <p:cNvSpPr>
            <a:spLocks/>
          </p:cNvSpPr>
          <p:nvPr userDrawn="1"/>
        </p:nvSpPr>
        <p:spPr bwMode="auto">
          <a:xfrm>
            <a:off x="6046084" y="2074249"/>
            <a:ext cx="865717" cy="766763"/>
          </a:xfrm>
          <a:custGeom>
            <a:avLst/>
            <a:gdLst>
              <a:gd name="T0" fmla="*/ 2147483646 w 83"/>
              <a:gd name="T1" fmla="*/ 2147483646 h 98"/>
              <a:gd name="T2" fmla="*/ 2147483646 w 83"/>
              <a:gd name="T3" fmla="*/ 2147483646 h 98"/>
              <a:gd name="T4" fmla="*/ 2147483646 w 83"/>
              <a:gd name="T5" fmla="*/ 2147483646 h 98"/>
              <a:gd name="T6" fmla="*/ 2147483646 w 83"/>
              <a:gd name="T7" fmla="*/ 2147483646 h 98"/>
              <a:gd name="T8" fmla="*/ 2147483646 w 83"/>
              <a:gd name="T9" fmla="*/ 2147483646 h 98"/>
              <a:gd name="T10" fmla="*/ 2147483646 w 83"/>
              <a:gd name="T11" fmla="*/ 2147483646 h 98"/>
              <a:gd name="T12" fmla="*/ 2147483646 w 83"/>
              <a:gd name="T13" fmla="*/ 2147483646 h 98"/>
              <a:gd name="T14" fmla="*/ 2147483646 w 83"/>
              <a:gd name="T15" fmla="*/ 2147483646 h 98"/>
              <a:gd name="T16" fmla="*/ 2147483646 w 83"/>
              <a:gd name="T17" fmla="*/ 2147483646 h 98"/>
              <a:gd name="T18" fmla="*/ 2147483646 w 83"/>
              <a:gd name="T19" fmla="*/ 2147483646 h 98"/>
              <a:gd name="T20" fmla="*/ 2147483646 w 83"/>
              <a:gd name="T21" fmla="*/ 2147483646 h 98"/>
              <a:gd name="T22" fmla="*/ 2147483646 w 83"/>
              <a:gd name="T23" fmla="*/ 2147483646 h 98"/>
              <a:gd name="T24" fmla="*/ 2147483646 w 83"/>
              <a:gd name="T25" fmla="*/ 2147483646 h 98"/>
              <a:gd name="T26" fmla="*/ 2147483646 w 83"/>
              <a:gd name="T27" fmla="*/ 2147483646 h 98"/>
              <a:gd name="T28" fmla="*/ 2147483646 w 83"/>
              <a:gd name="T29" fmla="*/ 2147483646 h 98"/>
              <a:gd name="T30" fmla="*/ 2147483646 w 83"/>
              <a:gd name="T31" fmla="*/ 2147483646 h 98"/>
              <a:gd name="T32" fmla="*/ 2147483646 w 83"/>
              <a:gd name="T33" fmla="*/ 2147483646 h 98"/>
              <a:gd name="T34" fmla="*/ 2147483646 w 83"/>
              <a:gd name="T35" fmla="*/ 2147483646 h 98"/>
              <a:gd name="T36" fmla="*/ 2147483646 w 83"/>
              <a:gd name="T37" fmla="*/ 2147483646 h 98"/>
              <a:gd name="T38" fmla="*/ 2147483646 w 83"/>
              <a:gd name="T39" fmla="*/ 2147483646 h 98"/>
              <a:gd name="T40" fmla="*/ 2147483646 w 83"/>
              <a:gd name="T41" fmla="*/ 2147483646 h 98"/>
              <a:gd name="T42" fmla="*/ 2147483646 w 83"/>
              <a:gd name="T43" fmla="*/ 2147483646 h 98"/>
              <a:gd name="T44" fmla="*/ 2147483646 w 83"/>
              <a:gd name="T45" fmla="*/ 2147483646 h 98"/>
              <a:gd name="T46" fmla="*/ 2147483646 w 83"/>
              <a:gd name="T47" fmla="*/ 2147483646 h 98"/>
              <a:gd name="T48" fmla="*/ 2147483646 w 83"/>
              <a:gd name="T49" fmla="*/ 2147483646 h 98"/>
              <a:gd name="T50" fmla="*/ 2147483646 w 83"/>
              <a:gd name="T51" fmla="*/ 0 h 98"/>
              <a:gd name="T52" fmla="*/ 2147483646 w 83"/>
              <a:gd name="T53" fmla="*/ 2147483646 h 98"/>
              <a:gd name="T54" fmla="*/ 2147483646 w 83"/>
              <a:gd name="T55" fmla="*/ 2147483646 h 98"/>
              <a:gd name="T56" fmla="*/ 2147483646 w 83"/>
              <a:gd name="T57" fmla="*/ 2147483646 h 98"/>
              <a:gd name="T58" fmla="*/ 2147483646 w 83"/>
              <a:gd name="T59" fmla="*/ 2147483646 h 98"/>
              <a:gd name="T60" fmla="*/ 2147483646 w 83"/>
              <a:gd name="T61" fmla="*/ 2147483646 h 98"/>
              <a:gd name="T62" fmla="*/ 2147483646 w 83"/>
              <a:gd name="T63" fmla="*/ 2147483646 h 98"/>
              <a:gd name="T64" fmla="*/ 2147483646 w 83"/>
              <a:gd name="T65" fmla="*/ 2147483646 h 98"/>
              <a:gd name="T66" fmla="*/ 2147483646 w 83"/>
              <a:gd name="T67" fmla="*/ 2147483646 h 98"/>
              <a:gd name="T68" fmla="*/ 2147483646 w 83"/>
              <a:gd name="T69" fmla="*/ 2147483646 h 98"/>
              <a:gd name="T70" fmla="*/ 2147483646 w 83"/>
              <a:gd name="T71" fmla="*/ 2147483646 h 98"/>
              <a:gd name="T72" fmla="*/ 2147483646 w 83"/>
              <a:gd name="T73" fmla="*/ 2147483646 h 98"/>
              <a:gd name="T74" fmla="*/ 2147483646 w 83"/>
              <a:gd name="T75" fmla="*/ 2147483646 h 98"/>
              <a:gd name="T76" fmla="*/ 2147483646 w 83"/>
              <a:gd name="T77" fmla="*/ 2147483646 h 98"/>
              <a:gd name="T78" fmla="*/ 2147483646 w 83"/>
              <a:gd name="T79" fmla="*/ 2147483646 h 98"/>
              <a:gd name="T80" fmla="*/ 2147483646 w 83"/>
              <a:gd name="T81" fmla="*/ 2147483646 h 98"/>
              <a:gd name="T82" fmla="*/ 2147483646 w 83"/>
              <a:gd name="T83" fmla="*/ 2147483646 h 98"/>
              <a:gd name="T84" fmla="*/ 2147483646 w 83"/>
              <a:gd name="T85" fmla="*/ 2147483646 h 98"/>
              <a:gd name="T86" fmla="*/ 2147483646 w 83"/>
              <a:gd name="T87" fmla="*/ 2147483646 h 98"/>
              <a:gd name="T88" fmla="*/ 2147483646 w 83"/>
              <a:gd name="T89" fmla="*/ 2147483646 h 98"/>
              <a:gd name="T90" fmla="*/ 2147483646 w 83"/>
              <a:gd name="T91" fmla="*/ 2147483646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9" name="Freeform 348"/>
          <p:cNvSpPr>
            <a:spLocks/>
          </p:cNvSpPr>
          <p:nvPr userDrawn="1"/>
        </p:nvSpPr>
        <p:spPr bwMode="auto">
          <a:xfrm>
            <a:off x="6253534" y="2223478"/>
            <a:ext cx="427567" cy="733425"/>
          </a:xfrm>
          <a:custGeom>
            <a:avLst/>
            <a:gdLst>
              <a:gd name="T0" fmla="*/ 2147483646 w 10000"/>
              <a:gd name="T1" fmla="*/ 2147483646 h 9895"/>
              <a:gd name="T2" fmla="*/ 2147483646 w 10000"/>
              <a:gd name="T3" fmla="*/ 2147483646 h 9895"/>
              <a:gd name="T4" fmla="*/ 2147483646 w 10000"/>
              <a:gd name="T5" fmla="*/ 2147483646 h 9895"/>
              <a:gd name="T6" fmla="*/ 2147483646 w 10000"/>
              <a:gd name="T7" fmla="*/ 2147483646 h 9895"/>
              <a:gd name="T8" fmla="*/ 2147483646 w 10000"/>
              <a:gd name="T9" fmla="*/ 0 h 9895"/>
              <a:gd name="T10" fmla="*/ 2147483646 w 10000"/>
              <a:gd name="T11" fmla="*/ 2147483646 h 9895"/>
              <a:gd name="T12" fmla="*/ 2147483646 w 10000"/>
              <a:gd name="T13" fmla="*/ 2147483646 h 9895"/>
              <a:gd name="T14" fmla="*/ 2147483646 w 10000"/>
              <a:gd name="T15" fmla="*/ 2147483646 h 9895"/>
              <a:gd name="T16" fmla="*/ 2147483646 w 10000"/>
              <a:gd name="T17" fmla="*/ 2147483646 h 9895"/>
              <a:gd name="T18" fmla="*/ 2147483646 w 10000"/>
              <a:gd name="T19" fmla="*/ 2147483646 h 9895"/>
              <a:gd name="T20" fmla="*/ 2147483646 w 10000"/>
              <a:gd name="T21" fmla="*/ 2147483646 h 9895"/>
              <a:gd name="T22" fmla="*/ 2147483646 w 10000"/>
              <a:gd name="T23" fmla="*/ 2147483646 h 9895"/>
              <a:gd name="T24" fmla="*/ 2147483646 w 10000"/>
              <a:gd name="T25" fmla="*/ 2147483646 h 9895"/>
              <a:gd name="T26" fmla="*/ 1547059788 w 10000"/>
              <a:gd name="T27" fmla="*/ 2147483646 h 9895"/>
              <a:gd name="T28" fmla="*/ 1032076903 w 10000"/>
              <a:gd name="T29" fmla="*/ 2147483646 h 9895"/>
              <a:gd name="T30" fmla="*/ 1032076903 w 10000"/>
              <a:gd name="T31" fmla="*/ 2147483646 h 9895"/>
              <a:gd name="T32" fmla="*/ 1032076903 w 10000"/>
              <a:gd name="T33" fmla="*/ 2147483646 h 9895"/>
              <a:gd name="T34" fmla="*/ 1032076903 w 10000"/>
              <a:gd name="T35" fmla="*/ 2147483646 h 9895"/>
              <a:gd name="T36" fmla="*/ 258002502 w 10000"/>
              <a:gd name="T37" fmla="*/ 2147483646 h 9895"/>
              <a:gd name="T38" fmla="*/ 516037938 w 10000"/>
              <a:gd name="T39" fmla="*/ 2147483646 h 9895"/>
              <a:gd name="T40" fmla="*/ 1839950288 w 10000"/>
              <a:gd name="T41" fmla="*/ 2147483646 h 9895"/>
              <a:gd name="T42" fmla="*/ 2018679268 w 10000"/>
              <a:gd name="T43" fmla="*/ 2147483646 h 9895"/>
              <a:gd name="T44" fmla="*/ 2147483646 w 10000"/>
              <a:gd name="T45" fmla="*/ 2147483646 h 9895"/>
              <a:gd name="T46" fmla="*/ 2147483646 w 10000"/>
              <a:gd name="T47" fmla="*/ 2147483646 h 9895"/>
              <a:gd name="T48" fmla="*/ 2147483646 w 10000"/>
              <a:gd name="T49" fmla="*/ 2147483646 h 9895"/>
              <a:gd name="T50" fmla="*/ 2147483646 w 10000"/>
              <a:gd name="T51" fmla="*/ 2147483646 h 9895"/>
              <a:gd name="T52" fmla="*/ 2147483646 w 10000"/>
              <a:gd name="T53" fmla="*/ 2147483646 h 9895"/>
              <a:gd name="T54" fmla="*/ 2147483646 w 10000"/>
              <a:gd name="T55" fmla="*/ 2147483646 h 9895"/>
              <a:gd name="T56" fmla="*/ 2147483646 w 10000"/>
              <a:gd name="T57" fmla="*/ 2147483646 h 9895"/>
              <a:gd name="T58" fmla="*/ 2147483646 w 10000"/>
              <a:gd name="T59" fmla="*/ 2147483646 h 9895"/>
              <a:gd name="T60" fmla="*/ 2147483646 w 10000"/>
              <a:gd name="T61" fmla="*/ 2147483646 h 9895"/>
              <a:gd name="T62" fmla="*/ 2147483646 w 10000"/>
              <a:gd name="T63" fmla="*/ 2147483646 h 9895"/>
              <a:gd name="T64" fmla="*/ 2147483646 w 10000"/>
              <a:gd name="T65" fmla="*/ 2147483646 h 9895"/>
              <a:gd name="T66" fmla="*/ 2147483646 w 10000"/>
              <a:gd name="T67" fmla="*/ 2147483646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0" name="Freeform 349"/>
          <p:cNvSpPr>
            <a:spLocks/>
          </p:cNvSpPr>
          <p:nvPr userDrawn="1"/>
        </p:nvSpPr>
        <p:spPr bwMode="auto">
          <a:xfrm>
            <a:off x="6619718" y="3090254"/>
            <a:ext cx="594783" cy="287337"/>
          </a:xfrm>
          <a:custGeom>
            <a:avLst/>
            <a:gdLst>
              <a:gd name="T0" fmla="*/ 2147483646 w 57"/>
              <a:gd name="T1" fmla="*/ 2147483646 h 37"/>
              <a:gd name="T2" fmla="*/ 2147483646 w 57"/>
              <a:gd name="T3" fmla="*/ 2147483646 h 37"/>
              <a:gd name="T4" fmla="*/ 2147483646 w 57"/>
              <a:gd name="T5" fmla="*/ 2147483646 h 37"/>
              <a:gd name="T6" fmla="*/ 2147483646 w 57"/>
              <a:gd name="T7" fmla="*/ 2147483646 h 37"/>
              <a:gd name="T8" fmla="*/ 2147483646 w 57"/>
              <a:gd name="T9" fmla="*/ 2147483646 h 37"/>
              <a:gd name="T10" fmla="*/ 2147483646 w 57"/>
              <a:gd name="T11" fmla="*/ 2147483646 h 37"/>
              <a:gd name="T12" fmla="*/ 2147483646 w 57"/>
              <a:gd name="T13" fmla="*/ 2147483646 h 37"/>
              <a:gd name="T14" fmla="*/ 2147483646 w 57"/>
              <a:gd name="T15" fmla="*/ 2147483646 h 37"/>
              <a:gd name="T16" fmla="*/ 2147483646 w 57"/>
              <a:gd name="T17" fmla="*/ 2147483646 h 37"/>
              <a:gd name="T18" fmla="*/ 2147483646 w 57"/>
              <a:gd name="T19" fmla="*/ 2147483646 h 37"/>
              <a:gd name="T20" fmla="*/ 2147483646 w 57"/>
              <a:gd name="T21" fmla="*/ 2147483646 h 37"/>
              <a:gd name="T22" fmla="*/ 2147483646 w 57"/>
              <a:gd name="T23" fmla="*/ 0 h 37"/>
              <a:gd name="T24" fmla="*/ 2147483646 w 57"/>
              <a:gd name="T25" fmla="*/ 0 h 37"/>
              <a:gd name="T26" fmla="*/ 2147483646 w 57"/>
              <a:gd name="T27" fmla="*/ 2147483646 h 37"/>
              <a:gd name="T28" fmla="*/ 2147483646 w 57"/>
              <a:gd name="T29" fmla="*/ 2147483646 h 37"/>
              <a:gd name="T30" fmla="*/ 2147483646 w 57"/>
              <a:gd name="T31" fmla="*/ 2147483646 h 37"/>
              <a:gd name="T32" fmla="*/ 2147483646 w 57"/>
              <a:gd name="T33" fmla="*/ 2147483646 h 37"/>
              <a:gd name="T34" fmla="*/ 2147483646 w 57"/>
              <a:gd name="T35" fmla="*/ 2147483646 h 37"/>
              <a:gd name="T36" fmla="*/ 2147483646 w 57"/>
              <a:gd name="T37" fmla="*/ 2147483646 h 37"/>
              <a:gd name="T38" fmla="*/ 2147483646 w 57"/>
              <a:gd name="T39" fmla="*/ 2147483646 h 37"/>
              <a:gd name="T40" fmla="*/ 2147483646 w 57"/>
              <a:gd name="T41" fmla="*/ 2147483646 h 37"/>
              <a:gd name="T42" fmla="*/ 2147483646 w 57"/>
              <a:gd name="T43" fmla="*/ 2147483646 h 37"/>
              <a:gd name="T44" fmla="*/ 0 w 57"/>
              <a:gd name="T45" fmla="*/ 2147483646 h 37"/>
              <a:gd name="T46" fmla="*/ 0 w 57"/>
              <a:gd name="T47" fmla="*/ 2147483646 h 37"/>
              <a:gd name="T48" fmla="*/ 2147483646 w 57"/>
              <a:gd name="T49" fmla="*/ 2147483646 h 37"/>
              <a:gd name="T50" fmla="*/ 2147483646 w 57"/>
              <a:gd name="T51" fmla="*/ 2147483646 h 37"/>
              <a:gd name="T52" fmla="*/ 2147483646 w 57"/>
              <a:gd name="T53" fmla="*/ 2147483646 h 37"/>
              <a:gd name="T54" fmla="*/ 2147483646 w 57"/>
              <a:gd name="T55" fmla="*/ 2147483646 h 37"/>
              <a:gd name="T56" fmla="*/ 2147483646 w 57"/>
              <a:gd name="T57" fmla="*/ 2147483646 h 37"/>
              <a:gd name="T58" fmla="*/ 2147483646 w 57"/>
              <a:gd name="T59" fmla="*/ 2147483646 h 37"/>
              <a:gd name="T60" fmla="*/ 2147483646 w 57"/>
              <a:gd name="T61" fmla="*/ 2147483646 h 37"/>
              <a:gd name="T62" fmla="*/ 2147483646 w 57"/>
              <a:gd name="T63" fmla="*/ 2147483646 h 37"/>
              <a:gd name="T64" fmla="*/ 2147483646 w 57"/>
              <a:gd name="T65" fmla="*/ 2147483646 h 37"/>
              <a:gd name="T66" fmla="*/ 2147483646 w 57"/>
              <a:gd name="T67" fmla="*/ 2147483646 h 37"/>
              <a:gd name="T68" fmla="*/ 2147483646 w 57"/>
              <a:gd name="T69" fmla="*/ 2147483646 h 37"/>
              <a:gd name="T70" fmla="*/ 2147483646 w 57"/>
              <a:gd name="T71" fmla="*/ 2147483646 h 37"/>
              <a:gd name="T72" fmla="*/ 2147483646 w 57"/>
              <a:gd name="T73" fmla="*/ 2147483646 h 37"/>
              <a:gd name="T74" fmla="*/ 2147483646 w 57"/>
              <a:gd name="T75" fmla="*/ 2147483646 h 37"/>
              <a:gd name="T76" fmla="*/ 2147483646 w 57"/>
              <a:gd name="T77" fmla="*/ 2147483646 h 37"/>
              <a:gd name="T78" fmla="*/ 2147483646 w 57"/>
              <a:gd name="T79" fmla="*/ 2147483646 h 37"/>
              <a:gd name="T80" fmla="*/ 2147483646 w 57"/>
              <a:gd name="T81" fmla="*/ 2147483646 h 37"/>
              <a:gd name="T82" fmla="*/ 2147483646 w 57"/>
              <a:gd name="T83" fmla="*/ 2147483646 h 37"/>
              <a:gd name="T84" fmla="*/ 2147483646 w 57"/>
              <a:gd name="T85" fmla="*/ 2147483646 h 37"/>
              <a:gd name="T86" fmla="*/ 2147483646 w 57"/>
              <a:gd name="T87" fmla="*/ 2147483646 h 37"/>
              <a:gd name="T88" fmla="*/ 2147483646 w 57"/>
              <a:gd name="T89" fmla="*/ 2147483646 h 37"/>
              <a:gd name="T90" fmla="*/ 2147483646 w 57"/>
              <a:gd name="T91" fmla="*/ 2147483646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1" name="Freeform 350"/>
          <p:cNvSpPr>
            <a:spLocks/>
          </p:cNvSpPr>
          <p:nvPr userDrawn="1"/>
        </p:nvSpPr>
        <p:spPr bwMode="auto">
          <a:xfrm>
            <a:off x="6962601" y="3090249"/>
            <a:ext cx="74083" cy="30163"/>
          </a:xfrm>
          <a:custGeom>
            <a:avLst/>
            <a:gdLst>
              <a:gd name="T0" fmla="*/ 2147483646 w 42"/>
              <a:gd name="T1" fmla="*/ 2147483646 h 24"/>
              <a:gd name="T2" fmla="*/ 2147483646 w 42"/>
              <a:gd name="T3" fmla="*/ 0 h 24"/>
              <a:gd name="T4" fmla="*/ 0 w 42"/>
              <a:gd name="T5" fmla="*/ 2147483646 h 24"/>
              <a:gd name="T6" fmla="*/ 2147483646 w 42"/>
              <a:gd name="T7" fmla="*/ 2147483646 h 24"/>
              <a:gd name="T8" fmla="*/ 2147483646 w 42"/>
              <a:gd name="T9" fmla="*/ 2147483646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2" name="Freeform 359"/>
          <p:cNvSpPr>
            <a:spLocks/>
          </p:cNvSpPr>
          <p:nvPr userDrawn="1"/>
        </p:nvSpPr>
        <p:spPr bwMode="auto">
          <a:xfrm>
            <a:off x="6545616" y="2964842"/>
            <a:ext cx="103717" cy="47625"/>
          </a:xfrm>
          <a:custGeom>
            <a:avLst/>
            <a:gdLst>
              <a:gd name="T0" fmla="*/ 2147483646 w 60"/>
              <a:gd name="T1" fmla="*/ 2147483646 h 36"/>
              <a:gd name="T2" fmla="*/ 2147483646 w 60"/>
              <a:gd name="T3" fmla="*/ 2147483646 h 36"/>
              <a:gd name="T4" fmla="*/ 2147483646 w 60"/>
              <a:gd name="T5" fmla="*/ 2147483646 h 36"/>
              <a:gd name="T6" fmla="*/ 2147483646 w 60"/>
              <a:gd name="T7" fmla="*/ 2147483646 h 36"/>
              <a:gd name="T8" fmla="*/ 2147483646 w 60"/>
              <a:gd name="T9" fmla="*/ 0 h 36"/>
              <a:gd name="T10" fmla="*/ 2147483646 w 60"/>
              <a:gd name="T11" fmla="*/ 0 h 36"/>
              <a:gd name="T12" fmla="*/ 2147483646 w 60"/>
              <a:gd name="T13" fmla="*/ 2147483646 h 36"/>
              <a:gd name="T14" fmla="*/ 0 w 60"/>
              <a:gd name="T15" fmla="*/ 2147483646 h 36"/>
              <a:gd name="T16" fmla="*/ 2147483646 w 60"/>
              <a:gd name="T17" fmla="*/ 2147483646 h 36"/>
              <a:gd name="T18" fmla="*/ 2147483646 w 60"/>
              <a:gd name="T19" fmla="*/ 214748364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3" name="Freeform 360"/>
          <p:cNvSpPr>
            <a:spLocks/>
          </p:cNvSpPr>
          <p:nvPr userDrawn="1"/>
        </p:nvSpPr>
        <p:spPr bwMode="auto">
          <a:xfrm>
            <a:off x="6357252" y="2988655"/>
            <a:ext cx="323849" cy="217487"/>
          </a:xfrm>
          <a:custGeom>
            <a:avLst/>
            <a:gdLst>
              <a:gd name="T0" fmla="*/ 2147483646 w 31"/>
              <a:gd name="T1" fmla="*/ 2147483646 h 28"/>
              <a:gd name="T2" fmla="*/ 2147483646 w 31"/>
              <a:gd name="T3" fmla="*/ 2147483646 h 28"/>
              <a:gd name="T4" fmla="*/ 2147483646 w 31"/>
              <a:gd name="T5" fmla="*/ 2147483646 h 28"/>
              <a:gd name="T6" fmla="*/ 2147483646 w 31"/>
              <a:gd name="T7" fmla="*/ 2147483646 h 28"/>
              <a:gd name="T8" fmla="*/ 2147483646 w 31"/>
              <a:gd name="T9" fmla="*/ 2147483646 h 28"/>
              <a:gd name="T10" fmla="*/ 2147483646 w 31"/>
              <a:gd name="T11" fmla="*/ 2147483646 h 28"/>
              <a:gd name="T12" fmla="*/ 2147483646 w 31"/>
              <a:gd name="T13" fmla="*/ 2147483646 h 28"/>
              <a:gd name="T14" fmla="*/ 2147483646 w 31"/>
              <a:gd name="T15" fmla="*/ 2147483646 h 28"/>
              <a:gd name="T16" fmla="*/ 2147483646 w 31"/>
              <a:gd name="T17" fmla="*/ 2147483646 h 28"/>
              <a:gd name="T18" fmla="*/ 2147483646 w 31"/>
              <a:gd name="T19" fmla="*/ 2147483646 h 28"/>
              <a:gd name="T20" fmla="*/ 2147483646 w 31"/>
              <a:gd name="T21" fmla="*/ 2147483646 h 28"/>
              <a:gd name="T22" fmla="*/ 2147483646 w 31"/>
              <a:gd name="T23" fmla="*/ 2147483646 h 28"/>
              <a:gd name="T24" fmla="*/ 2147483646 w 31"/>
              <a:gd name="T25" fmla="*/ 2147483646 h 28"/>
              <a:gd name="T26" fmla="*/ 2147483646 w 31"/>
              <a:gd name="T27" fmla="*/ 2147483646 h 28"/>
              <a:gd name="T28" fmla="*/ 2147483646 w 31"/>
              <a:gd name="T29" fmla="*/ 2147483646 h 28"/>
              <a:gd name="T30" fmla="*/ 2147483646 w 31"/>
              <a:gd name="T31" fmla="*/ 2147483646 h 28"/>
              <a:gd name="T32" fmla="*/ 2147483646 w 31"/>
              <a:gd name="T33" fmla="*/ 2147483646 h 28"/>
              <a:gd name="T34" fmla="*/ 2147483646 w 31"/>
              <a:gd name="T35" fmla="*/ 2147483646 h 28"/>
              <a:gd name="T36" fmla="*/ 2147483646 w 31"/>
              <a:gd name="T37" fmla="*/ 2147483646 h 28"/>
              <a:gd name="T38" fmla="*/ 2147483646 w 31"/>
              <a:gd name="T39" fmla="*/ 2147483646 h 28"/>
              <a:gd name="T40" fmla="*/ 2147483646 w 31"/>
              <a:gd name="T41" fmla="*/ 2147483646 h 28"/>
              <a:gd name="T42" fmla="*/ 2147483646 w 31"/>
              <a:gd name="T43" fmla="*/ 2147483646 h 28"/>
              <a:gd name="T44" fmla="*/ 2147483646 w 31"/>
              <a:gd name="T45" fmla="*/ 2147483646 h 28"/>
              <a:gd name="T46" fmla="*/ 2147483646 w 31"/>
              <a:gd name="T47" fmla="*/ 0 h 28"/>
              <a:gd name="T48" fmla="*/ 2147483646 w 31"/>
              <a:gd name="T49" fmla="*/ 2147483646 h 28"/>
              <a:gd name="T50" fmla="*/ 2147483646 w 31"/>
              <a:gd name="T51" fmla="*/ 2147483646 h 28"/>
              <a:gd name="T52" fmla="*/ 2147483646 w 31"/>
              <a:gd name="T53" fmla="*/ 0 h 28"/>
              <a:gd name="T54" fmla="*/ 2147483646 w 31"/>
              <a:gd name="T55" fmla="*/ 0 h 28"/>
              <a:gd name="T56" fmla="*/ 2147483646 w 31"/>
              <a:gd name="T57" fmla="*/ 2147483646 h 28"/>
              <a:gd name="T58" fmla="*/ 2147483646 w 31"/>
              <a:gd name="T59" fmla="*/ 2147483646 h 28"/>
              <a:gd name="T60" fmla="*/ 0 w 31"/>
              <a:gd name="T61" fmla="*/ 2147483646 h 28"/>
              <a:gd name="T62" fmla="*/ 0 w 31"/>
              <a:gd name="T63" fmla="*/ 2147483646 h 28"/>
              <a:gd name="T64" fmla="*/ 2147483646 w 31"/>
              <a:gd name="T65" fmla="*/ 2147483646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4" name="Freeform 364"/>
          <p:cNvSpPr>
            <a:spLocks/>
          </p:cNvSpPr>
          <p:nvPr userDrawn="1"/>
        </p:nvSpPr>
        <p:spPr bwMode="auto">
          <a:xfrm>
            <a:off x="5895800" y="4010993"/>
            <a:ext cx="524933" cy="290512"/>
          </a:xfrm>
          <a:custGeom>
            <a:avLst/>
            <a:gdLst>
              <a:gd name="T0" fmla="*/ 2147483646 w 300"/>
              <a:gd name="T1" fmla="*/ 2147483646 h 223"/>
              <a:gd name="T2" fmla="*/ 2147483646 w 300"/>
              <a:gd name="T3" fmla="*/ 2147483646 h 223"/>
              <a:gd name="T4" fmla="*/ 2147483646 w 300"/>
              <a:gd name="T5" fmla="*/ 2147483646 h 223"/>
              <a:gd name="T6" fmla="*/ 2147483646 w 300"/>
              <a:gd name="T7" fmla="*/ 2147483646 h 223"/>
              <a:gd name="T8" fmla="*/ 2147483646 w 300"/>
              <a:gd name="T9" fmla="*/ 2147483646 h 223"/>
              <a:gd name="T10" fmla="*/ 2147483646 w 300"/>
              <a:gd name="T11" fmla="*/ 2147483646 h 223"/>
              <a:gd name="T12" fmla="*/ 2147483646 w 300"/>
              <a:gd name="T13" fmla="*/ 2147483646 h 223"/>
              <a:gd name="T14" fmla="*/ 2147483646 w 300"/>
              <a:gd name="T15" fmla="*/ 2147483646 h 223"/>
              <a:gd name="T16" fmla="*/ 2147483646 w 300"/>
              <a:gd name="T17" fmla="*/ 2147483646 h 223"/>
              <a:gd name="T18" fmla="*/ 2147483646 w 300"/>
              <a:gd name="T19" fmla="*/ 2147483646 h 223"/>
              <a:gd name="T20" fmla="*/ 2147483646 w 300"/>
              <a:gd name="T21" fmla="*/ 2147483646 h 223"/>
              <a:gd name="T22" fmla="*/ 2147483646 w 300"/>
              <a:gd name="T23" fmla="*/ 2147483646 h 223"/>
              <a:gd name="T24" fmla="*/ 2147483646 w 300"/>
              <a:gd name="T25" fmla="*/ 2147483646 h 223"/>
              <a:gd name="T26" fmla="*/ 2147483646 w 300"/>
              <a:gd name="T27" fmla="*/ 2147483646 h 223"/>
              <a:gd name="T28" fmla="*/ 2147483646 w 300"/>
              <a:gd name="T29" fmla="*/ 2147483646 h 223"/>
              <a:gd name="T30" fmla="*/ 2147483646 w 300"/>
              <a:gd name="T31" fmla="*/ 0 h 223"/>
              <a:gd name="T32" fmla="*/ 2147483646 w 300"/>
              <a:gd name="T33" fmla="*/ 2147483646 h 223"/>
              <a:gd name="T34" fmla="*/ 2147483646 w 300"/>
              <a:gd name="T35" fmla="*/ 2147483646 h 223"/>
              <a:gd name="T36" fmla="*/ 2147483646 w 300"/>
              <a:gd name="T37" fmla="*/ 2147483646 h 223"/>
              <a:gd name="T38" fmla="*/ 2147483646 w 300"/>
              <a:gd name="T39" fmla="*/ 2147483646 h 223"/>
              <a:gd name="T40" fmla="*/ 2147483646 w 300"/>
              <a:gd name="T41" fmla="*/ 2147483646 h 223"/>
              <a:gd name="T42" fmla="*/ 2147483646 w 300"/>
              <a:gd name="T43" fmla="*/ 2147483646 h 223"/>
              <a:gd name="T44" fmla="*/ 0 w 300"/>
              <a:gd name="T45" fmla="*/ 2147483646 h 223"/>
              <a:gd name="T46" fmla="*/ 2147483646 w 300"/>
              <a:gd name="T47" fmla="*/ 2147483646 h 223"/>
              <a:gd name="T48" fmla="*/ 2147483646 w 300"/>
              <a:gd name="T49" fmla="*/ 2147483646 h 223"/>
              <a:gd name="T50" fmla="*/ 2147483646 w 300"/>
              <a:gd name="T51" fmla="*/ 2147483646 h 223"/>
              <a:gd name="T52" fmla="*/ 2147483646 w 300"/>
              <a:gd name="T53" fmla="*/ 2147483646 h 223"/>
              <a:gd name="T54" fmla="*/ 2147483646 w 300"/>
              <a:gd name="T55" fmla="*/ 2147483646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5" name="Freeform 365"/>
          <p:cNvSpPr>
            <a:spLocks/>
          </p:cNvSpPr>
          <p:nvPr userDrawn="1"/>
        </p:nvSpPr>
        <p:spPr bwMode="auto">
          <a:xfrm>
            <a:off x="5895800" y="4010993"/>
            <a:ext cx="524933" cy="290512"/>
          </a:xfrm>
          <a:custGeom>
            <a:avLst/>
            <a:gdLst>
              <a:gd name="T0" fmla="*/ 2147483646 w 300"/>
              <a:gd name="T1" fmla="*/ 2147483646 h 223"/>
              <a:gd name="T2" fmla="*/ 2147483646 w 300"/>
              <a:gd name="T3" fmla="*/ 2147483646 h 223"/>
              <a:gd name="T4" fmla="*/ 2147483646 w 300"/>
              <a:gd name="T5" fmla="*/ 2147483646 h 223"/>
              <a:gd name="T6" fmla="*/ 2147483646 w 300"/>
              <a:gd name="T7" fmla="*/ 2147483646 h 223"/>
              <a:gd name="T8" fmla="*/ 2147483646 w 300"/>
              <a:gd name="T9" fmla="*/ 2147483646 h 223"/>
              <a:gd name="T10" fmla="*/ 2147483646 w 300"/>
              <a:gd name="T11" fmla="*/ 2147483646 h 223"/>
              <a:gd name="T12" fmla="*/ 2147483646 w 300"/>
              <a:gd name="T13" fmla="*/ 2147483646 h 223"/>
              <a:gd name="T14" fmla="*/ 2147483646 w 300"/>
              <a:gd name="T15" fmla="*/ 2147483646 h 223"/>
              <a:gd name="T16" fmla="*/ 2147483646 w 300"/>
              <a:gd name="T17" fmla="*/ 2147483646 h 223"/>
              <a:gd name="T18" fmla="*/ 2147483646 w 300"/>
              <a:gd name="T19" fmla="*/ 2147483646 h 223"/>
              <a:gd name="T20" fmla="*/ 2147483646 w 300"/>
              <a:gd name="T21" fmla="*/ 2147483646 h 223"/>
              <a:gd name="T22" fmla="*/ 2147483646 w 300"/>
              <a:gd name="T23" fmla="*/ 2147483646 h 223"/>
              <a:gd name="T24" fmla="*/ 2147483646 w 300"/>
              <a:gd name="T25" fmla="*/ 2147483646 h 223"/>
              <a:gd name="T26" fmla="*/ 2147483646 w 300"/>
              <a:gd name="T27" fmla="*/ 2147483646 h 223"/>
              <a:gd name="T28" fmla="*/ 2147483646 w 300"/>
              <a:gd name="T29" fmla="*/ 2147483646 h 223"/>
              <a:gd name="T30" fmla="*/ 2147483646 w 300"/>
              <a:gd name="T31" fmla="*/ 0 h 223"/>
              <a:gd name="T32" fmla="*/ 2147483646 w 300"/>
              <a:gd name="T33" fmla="*/ 2147483646 h 223"/>
              <a:gd name="T34" fmla="*/ 2147483646 w 300"/>
              <a:gd name="T35" fmla="*/ 2147483646 h 223"/>
              <a:gd name="T36" fmla="*/ 2147483646 w 300"/>
              <a:gd name="T37" fmla="*/ 2147483646 h 223"/>
              <a:gd name="T38" fmla="*/ 2147483646 w 300"/>
              <a:gd name="T39" fmla="*/ 2147483646 h 223"/>
              <a:gd name="T40" fmla="*/ 2147483646 w 300"/>
              <a:gd name="T41" fmla="*/ 2147483646 h 223"/>
              <a:gd name="T42" fmla="*/ 2147483646 w 300"/>
              <a:gd name="T43" fmla="*/ 2147483646 h 223"/>
              <a:gd name="T44" fmla="*/ 0 w 300"/>
              <a:gd name="T45" fmla="*/ 2147483646 h 223"/>
              <a:gd name="T46" fmla="*/ 2147483646 w 300"/>
              <a:gd name="T47" fmla="*/ 2147483646 h 223"/>
              <a:gd name="T48" fmla="*/ 2147483646 w 300"/>
              <a:gd name="T49" fmla="*/ 2147483646 h 223"/>
              <a:gd name="T50" fmla="*/ 2147483646 w 300"/>
              <a:gd name="T51" fmla="*/ 2147483646 h 223"/>
              <a:gd name="T52" fmla="*/ 2147483646 w 300"/>
              <a:gd name="T53" fmla="*/ 2147483646 h 223"/>
              <a:gd name="T54" fmla="*/ 2147483646 w 300"/>
              <a:gd name="T55" fmla="*/ 2147483646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6" name="Freeform 366"/>
          <p:cNvSpPr>
            <a:spLocks/>
          </p:cNvSpPr>
          <p:nvPr userDrawn="1"/>
        </p:nvSpPr>
        <p:spPr bwMode="auto">
          <a:xfrm>
            <a:off x="5489418" y="3971314"/>
            <a:ext cx="543983" cy="384175"/>
          </a:xfrm>
          <a:custGeom>
            <a:avLst/>
            <a:gdLst>
              <a:gd name="T0" fmla="*/ 2147483646 w 52"/>
              <a:gd name="T1" fmla="*/ 2147483646 h 49"/>
              <a:gd name="T2" fmla="*/ 2147483646 w 52"/>
              <a:gd name="T3" fmla="*/ 2147483646 h 49"/>
              <a:gd name="T4" fmla="*/ 2147483646 w 52"/>
              <a:gd name="T5" fmla="*/ 2147483646 h 49"/>
              <a:gd name="T6" fmla="*/ 2147483646 w 52"/>
              <a:gd name="T7" fmla="*/ 2147483646 h 49"/>
              <a:gd name="T8" fmla="*/ 2147483646 w 52"/>
              <a:gd name="T9" fmla="*/ 2147483646 h 49"/>
              <a:gd name="T10" fmla="*/ 2147483646 w 52"/>
              <a:gd name="T11" fmla="*/ 2147483646 h 49"/>
              <a:gd name="T12" fmla="*/ 2147483646 w 52"/>
              <a:gd name="T13" fmla="*/ 2147483646 h 49"/>
              <a:gd name="T14" fmla="*/ 2147483646 w 52"/>
              <a:gd name="T15" fmla="*/ 2147483646 h 49"/>
              <a:gd name="T16" fmla="*/ 2147483646 w 52"/>
              <a:gd name="T17" fmla="*/ 2147483646 h 49"/>
              <a:gd name="T18" fmla="*/ 2147483646 w 52"/>
              <a:gd name="T19" fmla="*/ 2147483646 h 49"/>
              <a:gd name="T20" fmla="*/ 2147483646 w 52"/>
              <a:gd name="T21" fmla="*/ 2147483646 h 49"/>
              <a:gd name="T22" fmla="*/ 2147483646 w 52"/>
              <a:gd name="T23" fmla="*/ 0 h 49"/>
              <a:gd name="T24" fmla="*/ 2147483646 w 52"/>
              <a:gd name="T25" fmla="*/ 0 h 49"/>
              <a:gd name="T26" fmla="*/ 2147483646 w 52"/>
              <a:gd name="T27" fmla="*/ 2147483646 h 49"/>
              <a:gd name="T28" fmla="*/ 2147483646 w 52"/>
              <a:gd name="T29" fmla="*/ 2147483646 h 49"/>
              <a:gd name="T30" fmla="*/ 2147483646 w 52"/>
              <a:gd name="T31" fmla="*/ 2147483646 h 49"/>
              <a:gd name="T32" fmla="*/ 2147483646 w 52"/>
              <a:gd name="T33" fmla="*/ 2147483646 h 49"/>
              <a:gd name="T34" fmla="*/ 2147483646 w 52"/>
              <a:gd name="T35" fmla="*/ 2147483646 h 49"/>
              <a:gd name="T36" fmla="*/ 2147483646 w 52"/>
              <a:gd name="T37" fmla="*/ 2147483646 h 49"/>
              <a:gd name="T38" fmla="*/ 0 w 52"/>
              <a:gd name="T39" fmla="*/ 2147483646 h 49"/>
              <a:gd name="T40" fmla="*/ 0 w 52"/>
              <a:gd name="T41" fmla="*/ 2147483646 h 49"/>
              <a:gd name="T42" fmla="*/ 2147483646 w 52"/>
              <a:gd name="T43" fmla="*/ 2147483646 h 49"/>
              <a:gd name="T44" fmla="*/ 2147483646 w 52"/>
              <a:gd name="T45" fmla="*/ 2147483646 h 49"/>
              <a:gd name="T46" fmla="*/ 2147483646 w 52"/>
              <a:gd name="T47" fmla="*/ 2147483646 h 49"/>
              <a:gd name="T48" fmla="*/ 2147483646 w 52"/>
              <a:gd name="T49" fmla="*/ 2147483646 h 49"/>
              <a:gd name="T50" fmla="*/ 2147483646 w 52"/>
              <a:gd name="T51" fmla="*/ 2147483646 h 49"/>
              <a:gd name="T52" fmla="*/ 2147483646 w 52"/>
              <a:gd name="T53" fmla="*/ 2147483646 h 49"/>
              <a:gd name="T54" fmla="*/ 2147483646 w 52"/>
              <a:gd name="T55" fmla="*/ 2147483646 h 49"/>
              <a:gd name="T56" fmla="*/ 2147483646 w 52"/>
              <a:gd name="T57" fmla="*/ 2147483646 h 49"/>
              <a:gd name="T58" fmla="*/ 2147483646 w 52"/>
              <a:gd name="T59" fmla="*/ 2147483646 h 49"/>
              <a:gd name="T60" fmla="*/ 2147483646 w 52"/>
              <a:gd name="T61" fmla="*/ 2147483646 h 49"/>
              <a:gd name="T62" fmla="*/ 2147483646 w 52"/>
              <a:gd name="T63" fmla="*/ 2147483646 h 49"/>
              <a:gd name="T64" fmla="*/ 2147483646 w 52"/>
              <a:gd name="T65" fmla="*/ 2147483646 h 49"/>
              <a:gd name="T66" fmla="*/ 2147483646 w 52"/>
              <a:gd name="T67" fmla="*/ 2147483646 h 49"/>
              <a:gd name="T68" fmla="*/ 2147483646 w 52"/>
              <a:gd name="T69" fmla="*/ 2147483646 h 49"/>
              <a:gd name="T70" fmla="*/ 2147483646 w 52"/>
              <a:gd name="T71" fmla="*/ 2147483646 h 49"/>
              <a:gd name="T72" fmla="*/ 2147483646 w 52"/>
              <a:gd name="T73" fmla="*/ 2147483646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7" name="Freeform 367"/>
          <p:cNvSpPr>
            <a:spLocks/>
          </p:cNvSpPr>
          <p:nvPr userDrawn="1"/>
        </p:nvSpPr>
        <p:spPr bwMode="auto">
          <a:xfrm>
            <a:off x="7258933" y="4325319"/>
            <a:ext cx="313267" cy="317500"/>
          </a:xfrm>
          <a:custGeom>
            <a:avLst/>
            <a:gdLst>
              <a:gd name="T0" fmla="*/ 2147483646 w 180"/>
              <a:gd name="T1" fmla="*/ 2147483646 h 246"/>
              <a:gd name="T2" fmla="*/ 2147483646 w 180"/>
              <a:gd name="T3" fmla="*/ 2147483646 h 246"/>
              <a:gd name="T4" fmla="*/ 2147483646 w 180"/>
              <a:gd name="T5" fmla="*/ 2147483646 h 246"/>
              <a:gd name="T6" fmla="*/ 2147483646 w 180"/>
              <a:gd name="T7" fmla="*/ 2147483646 h 246"/>
              <a:gd name="T8" fmla="*/ 2147483646 w 180"/>
              <a:gd name="T9" fmla="*/ 2147483646 h 246"/>
              <a:gd name="T10" fmla="*/ 2147483646 w 180"/>
              <a:gd name="T11" fmla="*/ 2147483646 h 246"/>
              <a:gd name="T12" fmla="*/ 2147483646 w 180"/>
              <a:gd name="T13" fmla="*/ 2147483646 h 246"/>
              <a:gd name="T14" fmla="*/ 2147483646 w 180"/>
              <a:gd name="T15" fmla="*/ 2147483646 h 246"/>
              <a:gd name="T16" fmla="*/ 2147483646 w 180"/>
              <a:gd name="T17" fmla="*/ 2147483646 h 246"/>
              <a:gd name="T18" fmla="*/ 2147483646 w 180"/>
              <a:gd name="T19" fmla="*/ 2147483646 h 246"/>
              <a:gd name="T20" fmla="*/ 2147483646 w 180"/>
              <a:gd name="T21" fmla="*/ 2147483646 h 246"/>
              <a:gd name="T22" fmla="*/ 2147483646 w 180"/>
              <a:gd name="T23" fmla="*/ 2147483646 h 246"/>
              <a:gd name="T24" fmla="*/ 2147483646 w 180"/>
              <a:gd name="T25" fmla="*/ 2147483646 h 246"/>
              <a:gd name="T26" fmla="*/ 0 w 180"/>
              <a:gd name="T27" fmla="*/ 2147483646 h 246"/>
              <a:gd name="T28" fmla="*/ 0 w 180"/>
              <a:gd name="T29" fmla="*/ 2147483646 h 246"/>
              <a:gd name="T30" fmla="*/ 2147483646 w 180"/>
              <a:gd name="T31" fmla="*/ 2147483646 h 246"/>
              <a:gd name="T32" fmla="*/ 2147483646 w 180"/>
              <a:gd name="T33" fmla="*/ 2147483646 h 246"/>
              <a:gd name="T34" fmla="*/ 2147483646 w 180"/>
              <a:gd name="T35" fmla="*/ 2147483646 h 246"/>
              <a:gd name="T36" fmla="*/ 2147483646 w 180"/>
              <a:gd name="T37" fmla="*/ 2147483646 h 246"/>
              <a:gd name="T38" fmla="*/ 2147483646 w 180"/>
              <a:gd name="T39" fmla="*/ 2147483646 h 246"/>
              <a:gd name="T40" fmla="*/ 2147483646 w 180"/>
              <a:gd name="T41" fmla="*/ 0 h 246"/>
              <a:gd name="T42" fmla="*/ 2147483646 w 180"/>
              <a:gd name="T43" fmla="*/ 2147483646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8" name="Freeform 368"/>
          <p:cNvSpPr>
            <a:spLocks/>
          </p:cNvSpPr>
          <p:nvPr userDrawn="1"/>
        </p:nvSpPr>
        <p:spPr bwMode="auto">
          <a:xfrm>
            <a:off x="6357235" y="4301517"/>
            <a:ext cx="42333" cy="123825"/>
          </a:xfrm>
          <a:custGeom>
            <a:avLst/>
            <a:gdLst>
              <a:gd name="T0" fmla="*/ 2147483646 w 24"/>
              <a:gd name="T1" fmla="*/ 0 h 96"/>
              <a:gd name="T2" fmla="*/ 2147483646 w 24"/>
              <a:gd name="T3" fmla="*/ 0 h 96"/>
              <a:gd name="T4" fmla="*/ 2147483646 w 24"/>
              <a:gd name="T5" fmla="*/ 2147483646 h 96"/>
              <a:gd name="T6" fmla="*/ 0 w 24"/>
              <a:gd name="T7" fmla="*/ 2147483646 h 96"/>
              <a:gd name="T8" fmla="*/ 0 w 24"/>
              <a:gd name="T9" fmla="*/ 2147483646 h 96"/>
              <a:gd name="T10" fmla="*/ 2147483646 w 24"/>
              <a:gd name="T11" fmla="*/ 2147483646 h 96"/>
              <a:gd name="T12" fmla="*/ 2147483646 w 24"/>
              <a:gd name="T13" fmla="*/ 2147483646 h 96"/>
              <a:gd name="T14" fmla="*/ 2147483646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9" name="Freeform 369"/>
          <p:cNvSpPr>
            <a:spLocks/>
          </p:cNvSpPr>
          <p:nvPr userDrawn="1"/>
        </p:nvSpPr>
        <p:spPr bwMode="auto">
          <a:xfrm>
            <a:off x="6357235" y="4301517"/>
            <a:ext cx="42333" cy="123825"/>
          </a:xfrm>
          <a:custGeom>
            <a:avLst/>
            <a:gdLst>
              <a:gd name="T0" fmla="*/ 2147483646 w 24"/>
              <a:gd name="T1" fmla="*/ 0 h 96"/>
              <a:gd name="T2" fmla="*/ 2147483646 w 24"/>
              <a:gd name="T3" fmla="*/ 0 h 96"/>
              <a:gd name="T4" fmla="*/ 2147483646 w 24"/>
              <a:gd name="T5" fmla="*/ 2147483646 h 96"/>
              <a:gd name="T6" fmla="*/ 0 w 24"/>
              <a:gd name="T7" fmla="*/ 2147483646 h 96"/>
              <a:gd name="T8" fmla="*/ 0 w 24"/>
              <a:gd name="T9" fmla="*/ 2147483646 h 96"/>
              <a:gd name="T10" fmla="*/ 2147483646 w 24"/>
              <a:gd name="T11" fmla="*/ 2147483646 h 96"/>
              <a:gd name="T12" fmla="*/ 2147483646 w 24"/>
              <a:gd name="T13" fmla="*/ 214748364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0" name="Freeform 370"/>
          <p:cNvSpPr>
            <a:spLocks/>
          </p:cNvSpPr>
          <p:nvPr userDrawn="1"/>
        </p:nvSpPr>
        <p:spPr bwMode="auto">
          <a:xfrm>
            <a:off x="6336067" y="4020519"/>
            <a:ext cx="345016" cy="404812"/>
          </a:xfrm>
          <a:custGeom>
            <a:avLst/>
            <a:gdLst>
              <a:gd name="T0" fmla="*/ 2147483646 w 198"/>
              <a:gd name="T1" fmla="*/ 2147483646 h 313"/>
              <a:gd name="T2" fmla="*/ 2147483646 w 198"/>
              <a:gd name="T3" fmla="*/ 2147483646 h 313"/>
              <a:gd name="T4" fmla="*/ 2147483646 w 198"/>
              <a:gd name="T5" fmla="*/ 2147483646 h 313"/>
              <a:gd name="T6" fmla="*/ 2147483646 w 198"/>
              <a:gd name="T7" fmla="*/ 2147483646 h 313"/>
              <a:gd name="T8" fmla="*/ 2147483646 w 198"/>
              <a:gd name="T9" fmla="*/ 2147483646 h 313"/>
              <a:gd name="T10" fmla="*/ 2147483646 w 198"/>
              <a:gd name="T11" fmla="*/ 2147483646 h 313"/>
              <a:gd name="T12" fmla="*/ 2147483646 w 198"/>
              <a:gd name="T13" fmla="*/ 2147483646 h 313"/>
              <a:gd name="T14" fmla="*/ 2147483646 w 198"/>
              <a:gd name="T15" fmla="*/ 2147483646 h 313"/>
              <a:gd name="T16" fmla="*/ 2147483646 w 198"/>
              <a:gd name="T17" fmla="*/ 2147483646 h 313"/>
              <a:gd name="T18" fmla="*/ 2147483646 w 198"/>
              <a:gd name="T19" fmla="*/ 2147483646 h 313"/>
              <a:gd name="T20" fmla="*/ 2147483646 w 198"/>
              <a:gd name="T21" fmla="*/ 2147483646 h 313"/>
              <a:gd name="T22" fmla="*/ 2147483646 w 198"/>
              <a:gd name="T23" fmla="*/ 2147483646 h 313"/>
              <a:gd name="T24" fmla="*/ 2147483646 w 198"/>
              <a:gd name="T25" fmla="*/ 0 h 313"/>
              <a:gd name="T26" fmla="*/ 2147483646 w 198"/>
              <a:gd name="T27" fmla="*/ 2147483646 h 313"/>
              <a:gd name="T28" fmla="*/ 2147483646 w 198"/>
              <a:gd name="T29" fmla="*/ 2147483646 h 313"/>
              <a:gd name="T30" fmla="*/ 2147483646 w 198"/>
              <a:gd name="T31" fmla="*/ 2147483646 h 313"/>
              <a:gd name="T32" fmla="*/ 2147483646 w 198"/>
              <a:gd name="T33" fmla="*/ 2147483646 h 313"/>
              <a:gd name="T34" fmla="*/ 2147483646 w 198"/>
              <a:gd name="T35" fmla="*/ 2147483646 h 313"/>
              <a:gd name="T36" fmla="*/ 2147483646 w 198"/>
              <a:gd name="T37" fmla="*/ 2147483646 h 313"/>
              <a:gd name="T38" fmla="*/ 2147483646 w 198"/>
              <a:gd name="T39" fmla="*/ 2147483646 h 313"/>
              <a:gd name="T40" fmla="*/ 2147483646 w 198"/>
              <a:gd name="T41" fmla="*/ 2147483646 h 313"/>
              <a:gd name="T42" fmla="*/ 0 w 198"/>
              <a:gd name="T43" fmla="*/ 2147483646 h 313"/>
              <a:gd name="T44" fmla="*/ 2147483646 w 198"/>
              <a:gd name="T45" fmla="*/ 2147483646 h 313"/>
              <a:gd name="T46" fmla="*/ 2147483646 w 198"/>
              <a:gd name="T47" fmla="*/ 2147483646 h 313"/>
              <a:gd name="T48" fmla="*/ 2147483646 w 198"/>
              <a:gd name="T49" fmla="*/ 2147483646 h 313"/>
              <a:gd name="T50" fmla="*/ 2147483646 w 198"/>
              <a:gd name="T51" fmla="*/ 2147483646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1" name="Freeform 371"/>
          <p:cNvSpPr>
            <a:spLocks/>
          </p:cNvSpPr>
          <p:nvPr userDrawn="1"/>
        </p:nvSpPr>
        <p:spPr bwMode="auto">
          <a:xfrm>
            <a:off x="6336067" y="4020519"/>
            <a:ext cx="345016" cy="404812"/>
          </a:xfrm>
          <a:custGeom>
            <a:avLst/>
            <a:gdLst>
              <a:gd name="T0" fmla="*/ 2147483646 w 198"/>
              <a:gd name="T1" fmla="*/ 2147483646 h 313"/>
              <a:gd name="T2" fmla="*/ 2147483646 w 198"/>
              <a:gd name="T3" fmla="*/ 2147483646 h 313"/>
              <a:gd name="T4" fmla="*/ 2147483646 w 198"/>
              <a:gd name="T5" fmla="*/ 2147483646 h 313"/>
              <a:gd name="T6" fmla="*/ 2147483646 w 198"/>
              <a:gd name="T7" fmla="*/ 2147483646 h 313"/>
              <a:gd name="T8" fmla="*/ 2147483646 w 198"/>
              <a:gd name="T9" fmla="*/ 2147483646 h 313"/>
              <a:gd name="T10" fmla="*/ 2147483646 w 198"/>
              <a:gd name="T11" fmla="*/ 2147483646 h 313"/>
              <a:gd name="T12" fmla="*/ 2147483646 w 198"/>
              <a:gd name="T13" fmla="*/ 2147483646 h 313"/>
              <a:gd name="T14" fmla="*/ 2147483646 w 198"/>
              <a:gd name="T15" fmla="*/ 2147483646 h 313"/>
              <a:gd name="T16" fmla="*/ 2147483646 w 198"/>
              <a:gd name="T17" fmla="*/ 2147483646 h 313"/>
              <a:gd name="T18" fmla="*/ 2147483646 w 198"/>
              <a:gd name="T19" fmla="*/ 2147483646 h 313"/>
              <a:gd name="T20" fmla="*/ 2147483646 w 198"/>
              <a:gd name="T21" fmla="*/ 2147483646 h 313"/>
              <a:gd name="T22" fmla="*/ 2147483646 w 198"/>
              <a:gd name="T23" fmla="*/ 2147483646 h 313"/>
              <a:gd name="T24" fmla="*/ 2147483646 w 198"/>
              <a:gd name="T25" fmla="*/ 0 h 313"/>
              <a:gd name="T26" fmla="*/ 2147483646 w 198"/>
              <a:gd name="T27" fmla="*/ 2147483646 h 313"/>
              <a:gd name="T28" fmla="*/ 2147483646 w 198"/>
              <a:gd name="T29" fmla="*/ 2147483646 h 313"/>
              <a:gd name="T30" fmla="*/ 2147483646 w 198"/>
              <a:gd name="T31" fmla="*/ 2147483646 h 313"/>
              <a:gd name="T32" fmla="*/ 2147483646 w 198"/>
              <a:gd name="T33" fmla="*/ 2147483646 h 313"/>
              <a:gd name="T34" fmla="*/ 2147483646 w 198"/>
              <a:gd name="T35" fmla="*/ 2147483646 h 313"/>
              <a:gd name="T36" fmla="*/ 2147483646 w 198"/>
              <a:gd name="T37" fmla="*/ 2147483646 h 313"/>
              <a:gd name="T38" fmla="*/ 2147483646 w 198"/>
              <a:gd name="T39" fmla="*/ 2147483646 h 313"/>
              <a:gd name="T40" fmla="*/ 2147483646 w 198"/>
              <a:gd name="T41" fmla="*/ 2147483646 h 313"/>
              <a:gd name="T42" fmla="*/ 0 w 198"/>
              <a:gd name="T43" fmla="*/ 2147483646 h 313"/>
              <a:gd name="T44" fmla="*/ 2147483646 w 198"/>
              <a:gd name="T45" fmla="*/ 2147483646 h 313"/>
              <a:gd name="T46" fmla="*/ 2147483646 w 198"/>
              <a:gd name="T47" fmla="*/ 2147483646 h 313"/>
              <a:gd name="T48" fmla="*/ 2147483646 w 198"/>
              <a:gd name="T49" fmla="*/ 2147483646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2" name="Freeform 372"/>
          <p:cNvSpPr>
            <a:spLocks/>
          </p:cNvSpPr>
          <p:nvPr userDrawn="1"/>
        </p:nvSpPr>
        <p:spPr bwMode="auto">
          <a:xfrm>
            <a:off x="6441901" y="5166695"/>
            <a:ext cx="531283" cy="354012"/>
          </a:xfrm>
          <a:custGeom>
            <a:avLst/>
            <a:gdLst>
              <a:gd name="T0" fmla="*/ 2147483646 w 51"/>
              <a:gd name="T1" fmla="*/ 2147483646 h 45"/>
              <a:gd name="T2" fmla="*/ 2147483646 w 51"/>
              <a:gd name="T3" fmla="*/ 2147483646 h 45"/>
              <a:gd name="T4" fmla="*/ 2147483646 w 51"/>
              <a:gd name="T5" fmla="*/ 2147483646 h 45"/>
              <a:gd name="T6" fmla="*/ 2147483646 w 51"/>
              <a:gd name="T7" fmla="*/ 2147483646 h 45"/>
              <a:gd name="T8" fmla="*/ 2147483646 w 51"/>
              <a:gd name="T9" fmla="*/ 0 h 45"/>
              <a:gd name="T10" fmla="*/ 2147483646 w 51"/>
              <a:gd name="T11" fmla="*/ 2147483646 h 45"/>
              <a:gd name="T12" fmla="*/ 2147483646 w 51"/>
              <a:gd name="T13" fmla="*/ 2147483646 h 45"/>
              <a:gd name="T14" fmla="*/ 2147483646 w 51"/>
              <a:gd name="T15" fmla="*/ 2147483646 h 45"/>
              <a:gd name="T16" fmla="*/ 2147483646 w 51"/>
              <a:gd name="T17" fmla="*/ 2147483646 h 45"/>
              <a:gd name="T18" fmla="*/ 2147483646 w 51"/>
              <a:gd name="T19" fmla="*/ 2147483646 h 45"/>
              <a:gd name="T20" fmla="*/ 2147483646 w 51"/>
              <a:gd name="T21" fmla="*/ 2147483646 h 45"/>
              <a:gd name="T22" fmla="*/ 2147483646 w 51"/>
              <a:gd name="T23" fmla="*/ 2147483646 h 45"/>
              <a:gd name="T24" fmla="*/ 2147483646 w 51"/>
              <a:gd name="T25" fmla="*/ 2147483646 h 45"/>
              <a:gd name="T26" fmla="*/ 2147483646 w 51"/>
              <a:gd name="T27" fmla="*/ 2147483646 h 45"/>
              <a:gd name="T28" fmla="*/ 2147483646 w 51"/>
              <a:gd name="T29" fmla="*/ 2147483646 h 45"/>
              <a:gd name="T30" fmla="*/ 2147483646 w 51"/>
              <a:gd name="T31" fmla="*/ 2147483646 h 45"/>
              <a:gd name="T32" fmla="*/ 2147483646 w 51"/>
              <a:gd name="T33" fmla="*/ 2147483646 h 45"/>
              <a:gd name="T34" fmla="*/ 0 w 51"/>
              <a:gd name="T35" fmla="*/ 2147483646 h 45"/>
              <a:gd name="T36" fmla="*/ 2147483646 w 51"/>
              <a:gd name="T37" fmla="*/ 2147483646 h 45"/>
              <a:gd name="T38" fmla="*/ 2147483646 w 51"/>
              <a:gd name="T39" fmla="*/ 2147483646 h 45"/>
              <a:gd name="T40" fmla="*/ 2147483646 w 51"/>
              <a:gd name="T41" fmla="*/ 2147483646 h 45"/>
              <a:gd name="T42" fmla="*/ 2147483646 w 51"/>
              <a:gd name="T43" fmla="*/ 2147483646 h 45"/>
              <a:gd name="T44" fmla="*/ 2147483646 w 51"/>
              <a:gd name="T45" fmla="*/ 2147483646 h 45"/>
              <a:gd name="T46" fmla="*/ 2147483646 w 51"/>
              <a:gd name="T47" fmla="*/ 2147483646 h 45"/>
              <a:gd name="T48" fmla="*/ 2147483646 w 51"/>
              <a:gd name="T49" fmla="*/ 2147483646 h 45"/>
              <a:gd name="T50" fmla="*/ 2147483646 w 51"/>
              <a:gd name="T51" fmla="*/ 2147483646 h 45"/>
              <a:gd name="T52" fmla="*/ 2147483646 w 51"/>
              <a:gd name="T53" fmla="*/ 2147483646 h 45"/>
              <a:gd name="T54" fmla="*/ 2147483646 w 51"/>
              <a:gd name="T55" fmla="*/ 2147483646 h 45"/>
              <a:gd name="T56" fmla="*/ 2147483646 w 51"/>
              <a:gd name="T57" fmla="*/ 2147483646 h 45"/>
              <a:gd name="T58" fmla="*/ 2147483646 w 51"/>
              <a:gd name="T59" fmla="*/ 2147483646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3" name="Freeform 373"/>
          <p:cNvSpPr>
            <a:spLocks/>
          </p:cNvSpPr>
          <p:nvPr userDrawn="1"/>
        </p:nvSpPr>
        <p:spPr bwMode="auto">
          <a:xfrm>
            <a:off x="6556215" y="5050815"/>
            <a:ext cx="315383" cy="234951"/>
          </a:xfrm>
          <a:custGeom>
            <a:avLst/>
            <a:gdLst>
              <a:gd name="T0" fmla="*/ 2147483646 w 180"/>
              <a:gd name="T1" fmla="*/ 2147483646 h 180"/>
              <a:gd name="T2" fmla="*/ 2147483646 w 180"/>
              <a:gd name="T3" fmla="*/ 2147483646 h 180"/>
              <a:gd name="T4" fmla="*/ 2147483646 w 180"/>
              <a:gd name="T5" fmla="*/ 2147483646 h 180"/>
              <a:gd name="T6" fmla="*/ 2147483646 w 180"/>
              <a:gd name="T7" fmla="*/ 2147483646 h 180"/>
              <a:gd name="T8" fmla="*/ 2147483646 w 180"/>
              <a:gd name="T9" fmla="*/ 2147483646 h 180"/>
              <a:gd name="T10" fmla="*/ 2147483646 w 180"/>
              <a:gd name="T11" fmla="*/ 2147483646 h 180"/>
              <a:gd name="T12" fmla="*/ 2147483646 w 180"/>
              <a:gd name="T13" fmla="*/ 2147483646 h 180"/>
              <a:gd name="T14" fmla="*/ 2147483646 w 180"/>
              <a:gd name="T15" fmla="*/ 0 h 180"/>
              <a:gd name="T16" fmla="*/ 2147483646 w 180"/>
              <a:gd name="T17" fmla="*/ 2147483646 h 180"/>
              <a:gd name="T18" fmla="*/ 2147483646 w 180"/>
              <a:gd name="T19" fmla="*/ 2147483646 h 180"/>
              <a:gd name="T20" fmla="*/ 2147483646 w 180"/>
              <a:gd name="T21" fmla="*/ 2147483646 h 180"/>
              <a:gd name="T22" fmla="*/ 0 w 180"/>
              <a:gd name="T23" fmla="*/ 2147483646 h 180"/>
              <a:gd name="T24" fmla="*/ 0 w 180"/>
              <a:gd name="T25" fmla="*/ 2147483646 h 180"/>
              <a:gd name="T26" fmla="*/ 2147483646 w 180"/>
              <a:gd name="T27" fmla="*/ 2147483646 h 180"/>
              <a:gd name="T28" fmla="*/ 2147483646 w 180"/>
              <a:gd name="T29" fmla="*/ 2147483646 h 180"/>
              <a:gd name="T30" fmla="*/ 2147483646 w 180"/>
              <a:gd name="T31" fmla="*/ 2147483646 h 180"/>
              <a:gd name="T32" fmla="*/ 2147483646 w 180"/>
              <a:gd name="T33" fmla="*/ 2147483646 h 180"/>
              <a:gd name="T34" fmla="*/ 2147483646 w 180"/>
              <a:gd name="T35" fmla="*/ 2147483646 h 180"/>
              <a:gd name="T36" fmla="*/ 2147483646 w 180"/>
              <a:gd name="T37" fmla="*/ 2147483646 h 180"/>
              <a:gd name="T38" fmla="*/ 2147483646 w 180"/>
              <a:gd name="T39" fmla="*/ 2147483646 h 180"/>
              <a:gd name="T40" fmla="*/ 2147483646 w 180"/>
              <a:gd name="T41" fmla="*/ 2147483646 h 180"/>
              <a:gd name="T42" fmla="*/ 2147483646 w 180"/>
              <a:gd name="T43" fmla="*/ 2147483646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4" name="Freeform 374"/>
          <p:cNvSpPr>
            <a:spLocks/>
          </p:cNvSpPr>
          <p:nvPr userDrawn="1"/>
        </p:nvSpPr>
        <p:spPr bwMode="auto">
          <a:xfrm>
            <a:off x="6880051" y="4869837"/>
            <a:ext cx="357717" cy="422275"/>
          </a:xfrm>
          <a:custGeom>
            <a:avLst/>
            <a:gdLst>
              <a:gd name="T0" fmla="*/ 2147483646 w 34"/>
              <a:gd name="T1" fmla="*/ 2147483646 h 54"/>
              <a:gd name="T2" fmla="*/ 2147483646 w 34"/>
              <a:gd name="T3" fmla="*/ 2147483646 h 54"/>
              <a:gd name="T4" fmla="*/ 2147483646 w 34"/>
              <a:gd name="T5" fmla="*/ 2147483646 h 54"/>
              <a:gd name="T6" fmla="*/ 2147483646 w 34"/>
              <a:gd name="T7" fmla="*/ 2147483646 h 54"/>
              <a:gd name="T8" fmla="*/ 2147483646 w 34"/>
              <a:gd name="T9" fmla="*/ 2147483646 h 54"/>
              <a:gd name="T10" fmla="*/ 2147483646 w 34"/>
              <a:gd name="T11" fmla="*/ 2147483646 h 54"/>
              <a:gd name="T12" fmla="*/ 2147483646 w 34"/>
              <a:gd name="T13" fmla="*/ 2147483646 h 54"/>
              <a:gd name="T14" fmla="*/ 2147483646 w 34"/>
              <a:gd name="T15" fmla="*/ 2147483646 h 54"/>
              <a:gd name="T16" fmla="*/ 2147483646 w 34"/>
              <a:gd name="T17" fmla="*/ 2147483646 h 54"/>
              <a:gd name="T18" fmla="*/ 2147483646 w 34"/>
              <a:gd name="T19" fmla="*/ 2147483646 h 54"/>
              <a:gd name="T20" fmla="*/ 2147483646 w 34"/>
              <a:gd name="T21" fmla="*/ 2147483646 h 54"/>
              <a:gd name="T22" fmla="*/ 2147483646 w 34"/>
              <a:gd name="T23" fmla="*/ 2147483646 h 54"/>
              <a:gd name="T24" fmla="*/ 0 w 34"/>
              <a:gd name="T25" fmla="*/ 2147483646 h 54"/>
              <a:gd name="T26" fmla="*/ 0 w 34"/>
              <a:gd name="T27" fmla="*/ 2147483646 h 54"/>
              <a:gd name="T28" fmla="*/ 2147483646 w 34"/>
              <a:gd name="T29" fmla="*/ 2147483646 h 54"/>
              <a:gd name="T30" fmla="*/ 2147483646 w 34"/>
              <a:gd name="T31" fmla="*/ 2147483646 h 54"/>
              <a:gd name="T32" fmla="*/ 2147483646 w 34"/>
              <a:gd name="T33" fmla="*/ 2147483646 h 54"/>
              <a:gd name="T34" fmla="*/ 2147483646 w 34"/>
              <a:gd name="T35" fmla="*/ 2147483646 h 54"/>
              <a:gd name="T36" fmla="*/ 2147483646 w 34"/>
              <a:gd name="T37" fmla="*/ 2147483646 h 54"/>
              <a:gd name="T38" fmla="*/ 2147483646 w 34"/>
              <a:gd name="T39" fmla="*/ 2147483646 h 54"/>
              <a:gd name="T40" fmla="*/ 2147483646 w 34"/>
              <a:gd name="T41" fmla="*/ 2147483646 h 54"/>
              <a:gd name="T42" fmla="*/ 2147483646 w 34"/>
              <a:gd name="T43" fmla="*/ 2147483646 h 54"/>
              <a:gd name="T44" fmla="*/ 2147483646 w 34"/>
              <a:gd name="T45" fmla="*/ 2147483646 h 54"/>
              <a:gd name="T46" fmla="*/ 2147483646 w 34"/>
              <a:gd name="T47" fmla="*/ 2147483646 h 54"/>
              <a:gd name="T48" fmla="*/ 2147483646 w 34"/>
              <a:gd name="T49" fmla="*/ 2147483646 h 54"/>
              <a:gd name="T50" fmla="*/ 2147483646 w 34"/>
              <a:gd name="T51" fmla="*/ 2147483646 h 54"/>
              <a:gd name="T52" fmla="*/ 2147483646 w 34"/>
              <a:gd name="T53" fmla="*/ 2147483646 h 54"/>
              <a:gd name="T54" fmla="*/ 2147483646 w 34"/>
              <a:gd name="T55" fmla="*/ 2147483646 h 54"/>
              <a:gd name="T56" fmla="*/ 2147483646 w 34"/>
              <a:gd name="T57" fmla="*/ 2147483646 h 54"/>
              <a:gd name="T58" fmla="*/ 2147483646 w 34"/>
              <a:gd name="T59" fmla="*/ 2147483646 h 54"/>
              <a:gd name="T60" fmla="*/ 2147483646 w 34"/>
              <a:gd name="T61" fmla="*/ 2147483646 h 54"/>
              <a:gd name="T62" fmla="*/ 2147483646 w 34"/>
              <a:gd name="T63" fmla="*/ 2147483646 h 54"/>
              <a:gd name="T64" fmla="*/ 2147483646 w 34"/>
              <a:gd name="T65" fmla="*/ 2147483646 h 54"/>
              <a:gd name="T66" fmla="*/ 2147483646 w 34"/>
              <a:gd name="T67" fmla="*/ 2147483646 h 54"/>
              <a:gd name="T68" fmla="*/ 2147483646 w 34"/>
              <a:gd name="T69" fmla="*/ 0 h 54"/>
              <a:gd name="T70" fmla="*/ 2147483646 w 34"/>
              <a:gd name="T71" fmla="*/ 0 h 54"/>
              <a:gd name="T72" fmla="*/ 2147483646 w 34"/>
              <a:gd name="T73" fmla="*/ 2147483646 h 54"/>
              <a:gd name="T74" fmla="*/ 2147483646 w 34"/>
              <a:gd name="T75" fmla="*/ 2147483646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5" name="Freeform 375"/>
          <p:cNvSpPr>
            <a:spLocks/>
          </p:cNvSpPr>
          <p:nvPr userDrawn="1"/>
        </p:nvSpPr>
        <p:spPr bwMode="auto">
          <a:xfrm>
            <a:off x="6880051" y="4628542"/>
            <a:ext cx="347133" cy="265113"/>
          </a:xfrm>
          <a:custGeom>
            <a:avLst/>
            <a:gdLst>
              <a:gd name="T0" fmla="*/ 2147483646 w 33"/>
              <a:gd name="T1" fmla="*/ 2147483646 h 34"/>
              <a:gd name="T2" fmla="*/ 2147483646 w 33"/>
              <a:gd name="T3" fmla="*/ 2147483646 h 34"/>
              <a:gd name="T4" fmla="*/ 2147483646 w 33"/>
              <a:gd name="T5" fmla="*/ 2147483646 h 34"/>
              <a:gd name="T6" fmla="*/ 2147483646 w 33"/>
              <a:gd name="T7" fmla="*/ 2147483646 h 34"/>
              <a:gd name="T8" fmla="*/ 2147483646 w 33"/>
              <a:gd name="T9" fmla="*/ 0 h 34"/>
              <a:gd name="T10" fmla="*/ 2147483646 w 33"/>
              <a:gd name="T11" fmla="*/ 2147483646 h 34"/>
              <a:gd name="T12" fmla="*/ 2147483646 w 33"/>
              <a:gd name="T13" fmla="*/ 2147483646 h 34"/>
              <a:gd name="T14" fmla="*/ 2147483646 w 33"/>
              <a:gd name="T15" fmla="*/ 2147483646 h 34"/>
              <a:gd name="T16" fmla="*/ 2147483646 w 33"/>
              <a:gd name="T17" fmla="*/ 2147483646 h 34"/>
              <a:gd name="T18" fmla="*/ 2147483646 w 33"/>
              <a:gd name="T19" fmla="*/ 2147483646 h 34"/>
              <a:gd name="T20" fmla="*/ 2147483646 w 33"/>
              <a:gd name="T21" fmla="*/ 2147483646 h 34"/>
              <a:gd name="T22" fmla="*/ 0 w 33"/>
              <a:gd name="T23" fmla="*/ 2147483646 h 34"/>
              <a:gd name="T24" fmla="*/ 2147483646 w 33"/>
              <a:gd name="T25" fmla="*/ 2147483646 h 34"/>
              <a:gd name="T26" fmla="*/ 2147483646 w 33"/>
              <a:gd name="T27" fmla="*/ 2147483646 h 34"/>
              <a:gd name="T28" fmla="*/ 2147483646 w 33"/>
              <a:gd name="T29" fmla="*/ 2147483646 h 34"/>
              <a:gd name="T30" fmla="*/ 2147483646 w 33"/>
              <a:gd name="T31" fmla="*/ 2147483646 h 34"/>
              <a:gd name="T32" fmla="*/ 2147483646 w 33"/>
              <a:gd name="T33" fmla="*/ 2147483646 h 34"/>
              <a:gd name="T34" fmla="*/ 2147483646 w 33"/>
              <a:gd name="T35" fmla="*/ 2147483646 h 34"/>
              <a:gd name="T36" fmla="*/ 2147483646 w 33"/>
              <a:gd name="T37" fmla="*/ 2147483646 h 34"/>
              <a:gd name="T38" fmla="*/ 2147483646 w 33"/>
              <a:gd name="T39" fmla="*/ 2147483646 h 34"/>
              <a:gd name="T40" fmla="*/ 2147483646 w 33"/>
              <a:gd name="T41" fmla="*/ 2147483646 h 34"/>
              <a:gd name="T42" fmla="*/ 2147483646 w 33"/>
              <a:gd name="T43" fmla="*/ 2147483646 h 34"/>
              <a:gd name="T44" fmla="*/ 2147483646 w 33"/>
              <a:gd name="T45" fmla="*/ 2147483646 h 34"/>
              <a:gd name="T46" fmla="*/ 2147483646 w 33"/>
              <a:gd name="T47" fmla="*/ 2147483646 h 34"/>
              <a:gd name="T48" fmla="*/ 2147483646 w 33"/>
              <a:gd name="T49" fmla="*/ 2147483646 h 34"/>
              <a:gd name="T50" fmla="*/ 2147483646 w 33"/>
              <a:gd name="T51" fmla="*/ 2147483646 h 34"/>
              <a:gd name="T52" fmla="*/ 2147483646 w 33"/>
              <a:gd name="T53" fmla="*/ 2147483646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6" name="Freeform 376"/>
          <p:cNvSpPr>
            <a:spLocks/>
          </p:cNvSpPr>
          <p:nvPr userDrawn="1"/>
        </p:nvSpPr>
        <p:spPr bwMode="auto">
          <a:xfrm>
            <a:off x="6293735" y="4752361"/>
            <a:ext cx="397933" cy="29845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2147483646 w 38"/>
              <a:gd name="T15" fmla="*/ 2147483646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2147483646 w 38"/>
              <a:gd name="T25" fmla="*/ 2147483646 h 38"/>
              <a:gd name="T26" fmla="*/ 2147483646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0 h 38"/>
              <a:gd name="T34" fmla="*/ 2147483646 w 38"/>
              <a:gd name="T35" fmla="*/ 0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0 w 38"/>
              <a:gd name="T43" fmla="*/ 2147483646 h 38"/>
              <a:gd name="T44" fmla="*/ 0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7" name="Freeform 377"/>
          <p:cNvSpPr>
            <a:spLocks/>
          </p:cNvSpPr>
          <p:nvPr userDrawn="1"/>
        </p:nvSpPr>
        <p:spPr bwMode="auto">
          <a:xfrm>
            <a:off x="6293733" y="4471379"/>
            <a:ext cx="618067" cy="460375"/>
          </a:xfrm>
          <a:custGeom>
            <a:avLst/>
            <a:gdLst>
              <a:gd name="T0" fmla="*/ 2147483646 w 59"/>
              <a:gd name="T1" fmla="*/ 2147483646 h 59"/>
              <a:gd name="T2" fmla="*/ 2147483646 w 59"/>
              <a:gd name="T3" fmla="*/ 2147483646 h 59"/>
              <a:gd name="T4" fmla="*/ 2147483646 w 59"/>
              <a:gd name="T5" fmla="*/ 2147483646 h 59"/>
              <a:gd name="T6" fmla="*/ 2147483646 w 59"/>
              <a:gd name="T7" fmla="*/ 2147483646 h 59"/>
              <a:gd name="T8" fmla="*/ 2147483646 w 59"/>
              <a:gd name="T9" fmla="*/ 2147483646 h 59"/>
              <a:gd name="T10" fmla="*/ 2147483646 w 59"/>
              <a:gd name="T11" fmla="*/ 2147483646 h 59"/>
              <a:gd name="T12" fmla="*/ 0 w 59"/>
              <a:gd name="T13" fmla="*/ 2147483646 h 59"/>
              <a:gd name="T14" fmla="*/ 2147483646 w 59"/>
              <a:gd name="T15" fmla="*/ 2147483646 h 59"/>
              <a:gd name="T16" fmla="*/ 2147483646 w 59"/>
              <a:gd name="T17" fmla="*/ 2147483646 h 59"/>
              <a:gd name="T18" fmla="*/ 2147483646 w 59"/>
              <a:gd name="T19" fmla="*/ 2147483646 h 59"/>
              <a:gd name="T20" fmla="*/ 2147483646 w 59"/>
              <a:gd name="T21" fmla="*/ 2147483646 h 59"/>
              <a:gd name="T22" fmla="*/ 2147483646 w 59"/>
              <a:gd name="T23" fmla="*/ 2147483646 h 59"/>
              <a:gd name="T24" fmla="*/ 2147483646 w 59"/>
              <a:gd name="T25" fmla="*/ 2147483646 h 59"/>
              <a:gd name="T26" fmla="*/ 2147483646 w 59"/>
              <a:gd name="T27" fmla="*/ 2147483646 h 59"/>
              <a:gd name="T28" fmla="*/ 2147483646 w 59"/>
              <a:gd name="T29" fmla="*/ 2147483646 h 59"/>
              <a:gd name="T30" fmla="*/ 2147483646 w 59"/>
              <a:gd name="T31" fmla="*/ 2147483646 h 59"/>
              <a:gd name="T32" fmla="*/ 2147483646 w 59"/>
              <a:gd name="T33" fmla="*/ 2147483646 h 59"/>
              <a:gd name="T34" fmla="*/ 2147483646 w 59"/>
              <a:gd name="T35" fmla="*/ 2147483646 h 59"/>
              <a:gd name="T36" fmla="*/ 2147483646 w 59"/>
              <a:gd name="T37" fmla="*/ 2147483646 h 59"/>
              <a:gd name="T38" fmla="*/ 2147483646 w 59"/>
              <a:gd name="T39" fmla="*/ 2147483646 h 59"/>
              <a:gd name="T40" fmla="*/ 2147483646 w 59"/>
              <a:gd name="T41" fmla="*/ 2147483646 h 59"/>
              <a:gd name="T42" fmla="*/ 2147483646 w 59"/>
              <a:gd name="T43" fmla="*/ 2147483646 h 59"/>
              <a:gd name="T44" fmla="*/ 2147483646 w 59"/>
              <a:gd name="T45" fmla="*/ 2147483646 h 59"/>
              <a:gd name="T46" fmla="*/ 2147483646 w 59"/>
              <a:gd name="T47" fmla="*/ 2147483646 h 59"/>
              <a:gd name="T48" fmla="*/ 2147483646 w 59"/>
              <a:gd name="T49" fmla="*/ 2147483646 h 59"/>
              <a:gd name="T50" fmla="*/ 2147483646 w 59"/>
              <a:gd name="T51" fmla="*/ 2147483646 h 59"/>
              <a:gd name="T52" fmla="*/ 2147483646 w 59"/>
              <a:gd name="T53" fmla="*/ 2147483646 h 59"/>
              <a:gd name="T54" fmla="*/ 2147483646 w 59"/>
              <a:gd name="T55" fmla="*/ 2147483646 h 59"/>
              <a:gd name="T56" fmla="*/ 2147483646 w 59"/>
              <a:gd name="T57" fmla="*/ 2147483646 h 59"/>
              <a:gd name="T58" fmla="*/ 2147483646 w 59"/>
              <a:gd name="T59" fmla="*/ 2147483646 h 59"/>
              <a:gd name="T60" fmla="*/ 2147483646 w 59"/>
              <a:gd name="T61" fmla="*/ 2147483646 h 59"/>
              <a:gd name="T62" fmla="*/ 2147483646 w 59"/>
              <a:gd name="T63" fmla="*/ 2147483646 h 59"/>
              <a:gd name="T64" fmla="*/ 2147483646 w 59"/>
              <a:gd name="T65" fmla="*/ 2147483646 h 59"/>
              <a:gd name="T66" fmla="*/ 2147483646 w 59"/>
              <a:gd name="T67" fmla="*/ 2147483646 h 59"/>
              <a:gd name="T68" fmla="*/ 2147483646 w 59"/>
              <a:gd name="T69" fmla="*/ 0 h 59"/>
              <a:gd name="T70" fmla="*/ 2147483646 w 59"/>
              <a:gd name="T71" fmla="*/ 2147483646 h 59"/>
              <a:gd name="T72" fmla="*/ 2147483646 w 59"/>
              <a:gd name="T73" fmla="*/ 2147483646 h 59"/>
              <a:gd name="T74" fmla="*/ 2147483646 w 59"/>
              <a:gd name="T75" fmla="*/ 2147483646 h 59"/>
              <a:gd name="T76" fmla="*/ 2147483646 w 59"/>
              <a:gd name="T77" fmla="*/ 2147483646 h 59"/>
              <a:gd name="T78" fmla="*/ 2147483646 w 59"/>
              <a:gd name="T79" fmla="*/ 2147483646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8" name="Freeform 378"/>
          <p:cNvSpPr>
            <a:spLocks/>
          </p:cNvSpPr>
          <p:nvPr userDrawn="1"/>
        </p:nvSpPr>
        <p:spPr bwMode="auto">
          <a:xfrm>
            <a:off x="6983771" y="4158636"/>
            <a:ext cx="493183" cy="354013"/>
          </a:xfrm>
          <a:custGeom>
            <a:avLst/>
            <a:gdLst>
              <a:gd name="T0" fmla="*/ 2147483646 w 47"/>
              <a:gd name="T1" fmla="*/ 2147483646 h 45"/>
              <a:gd name="T2" fmla="*/ 2147483646 w 47"/>
              <a:gd name="T3" fmla="*/ 2147483646 h 45"/>
              <a:gd name="T4" fmla="*/ 2147483646 w 47"/>
              <a:gd name="T5" fmla="*/ 2147483646 h 45"/>
              <a:gd name="T6" fmla="*/ 2147483646 w 47"/>
              <a:gd name="T7" fmla="*/ 2147483646 h 45"/>
              <a:gd name="T8" fmla="*/ 2147483646 w 47"/>
              <a:gd name="T9" fmla="*/ 2147483646 h 45"/>
              <a:gd name="T10" fmla="*/ 2147483646 w 47"/>
              <a:gd name="T11" fmla="*/ 2147483646 h 45"/>
              <a:gd name="T12" fmla="*/ 2147483646 w 47"/>
              <a:gd name="T13" fmla="*/ 2147483646 h 45"/>
              <a:gd name="T14" fmla="*/ 2147483646 w 47"/>
              <a:gd name="T15" fmla="*/ 2147483646 h 45"/>
              <a:gd name="T16" fmla="*/ 2147483646 w 47"/>
              <a:gd name="T17" fmla="*/ 2147483646 h 45"/>
              <a:gd name="T18" fmla="*/ 2147483646 w 47"/>
              <a:gd name="T19" fmla="*/ 2147483646 h 45"/>
              <a:gd name="T20" fmla="*/ 2147483646 w 47"/>
              <a:gd name="T21" fmla="*/ 2147483646 h 45"/>
              <a:gd name="T22" fmla="*/ 2147483646 w 47"/>
              <a:gd name="T23" fmla="*/ 2147483646 h 45"/>
              <a:gd name="T24" fmla="*/ 2147483646 w 47"/>
              <a:gd name="T25" fmla="*/ 2147483646 h 45"/>
              <a:gd name="T26" fmla="*/ 2147483646 w 47"/>
              <a:gd name="T27" fmla="*/ 2147483646 h 45"/>
              <a:gd name="T28" fmla="*/ 2147483646 w 47"/>
              <a:gd name="T29" fmla="*/ 0 h 45"/>
              <a:gd name="T30" fmla="*/ 2147483646 w 47"/>
              <a:gd name="T31" fmla="*/ 0 h 45"/>
              <a:gd name="T32" fmla="*/ 2147483646 w 47"/>
              <a:gd name="T33" fmla="*/ 2147483646 h 45"/>
              <a:gd name="T34" fmla="*/ 2147483646 w 47"/>
              <a:gd name="T35" fmla="*/ 2147483646 h 45"/>
              <a:gd name="T36" fmla="*/ 2147483646 w 47"/>
              <a:gd name="T37" fmla="*/ 2147483646 h 45"/>
              <a:gd name="T38" fmla="*/ 2147483646 w 47"/>
              <a:gd name="T39" fmla="*/ 2147483646 h 45"/>
              <a:gd name="T40" fmla="*/ 2147483646 w 47"/>
              <a:gd name="T41" fmla="*/ 2147483646 h 45"/>
              <a:gd name="T42" fmla="*/ 2147483646 w 47"/>
              <a:gd name="T43" fmla="*/ 2147483646 h 45"/>
              <a:gd name="T44" fmla="*/ 2147483646 w 47"/>
              <a:gd name="T45" fmla="*/ 2147483646 h 45"/>
              <a:gd name="T46" fmla="*/ 0 w 47"/>
              <a:gd name="T47" fmla="*/ 2147483646 h 45"/>
              <a:gd name="T48" fmla="*/ 2147483646 w 47"/>
              <a:gd name="T49" fmla="*/ 2147483646 h 45"/>
              <a:gd name="T50" fmla="*/ 2147483646 w 47"/>
              <a:gd name="T51" fmla="*/ 2147483646 h 45"/>
              <a:gd name="T52" fmla="*/ 2147483646 w 47"/>
              <a:gd name="T53" fmla="*/ 2147483646 h 45"/>
              <a:gd name="T54" fmla="*/ 2147483646 w 47"/>
              <a:gd name="T55" fmla="*/ 2147483646 h 45"/>
              <a:gd name="T56" fmla="*/ 2147483646 w 47"/>
              <a:gd name="T57" fmla="*/ 2147483646 h 45"/>
              <a:gd name="T58" fmla="*/ 2147483646 w 47"/>
              <a:gd name="T59" fmla="*/ 2147483646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9" name="Freeform 379"/>
          <p:cNvSpPr>
            <a:spLocks/>
          </p:cNvSpPr>
          <p:nvPr userDrawn="1"/>
        </p:nvSpPr>
        <p:spPr bwMode="auto">
          <a:xfrm>
            <a:off x="7015517" y="4487254"/>
            <a:ext cx="273051" cy="234951"/>
          </a:xfrm>
          <a:custGeom>
            <a:avLst/>
            <a:gdLst>
              <a:gd name="T0" fmla="*/ 2147483646 w 26"/>
              <a:gd name="T1" fmla="*/ 2147483646 h 30"/>
              <a:gd name="T2" fmla="*/ 2147483646 w 26"/>
              <a:gd name="T3" fmla="*/ 2147483646 h 30"/>
              <a:gd name="T4" fmla="*/ 2147483646 w 26"/>
              <a:gd name="T5" fmla="*/ 2147483646 h 30"/>
              <a:gd name="T6" fmla="*/ 2147483646 w 26"/>
              <a:gd name="T7" fmla="*/ 2147483646 h 30"/>
              <a:gd name="T8" fmla="*/ 2147483646 w 26"/>
              <a:gd name="T9" fmla="*/ 2147483646 h 30"/>
              <a:gd name="T10" fmla="*/ 2147483646 w 26"/>
              <a:gd name="T11" fmla="*/ 2147483646 h 30"/>
              <a:gd name="T12" fmla="*/ 2147483646 w 26"/>
              <a:gd name="T13" fmla="*/ 2147483646 h 30"/>
              <a:gd name="T14" fmla="*/ 2147483646 w 26"/>
              <a:gd name="T15" fmla="*/ 0 h 30"/>
              <a:gd name="T16" fmla="*/ 2147483646 w 26"/>
              <a:gd name="T17" fmla="*/ 2147483646 h 30"/>
              <a:gd name="T18" fmla="*/ 2147483646 w 26"/>
              <a:gd name="T19" fmla="*/ 2147483646 h 30"/>
              <a:gd name="T20" fmla="*/ 0 w 26"/>
              <a:gd name="T21" fmla="*/ 2147483646 h 30"/>
              <a:gd name="T22" fmla="*/ 2147483646 w 26"/>
              <a:gd name="T23" fmla="*/ 2147483646 h 30"/>
              <a:gd name="T24" fmla="*/ 2147483646 w 26"/>
              <a:gd name="T25" fmla="*/ 2147483646 h 30"/>
              <a:gd name="T26" fmla="*/ 0 w 26"/>
              <a:gd name="T27" fmla="*/ 2147483646 h 30"/>
              <a:gd name="T28" fmla="*/ 2147483646 w 26"/>
              <a:gd name="T29" fmla="*/ 2147483646 h 30"/>
              <a:gd name="T30" fmla="*/ 2147483646 w 26"/>
              <a:gd name="T31" fmla="*/ 2147483646 h 30"/>
              <a:gd name="T32" fmla="*/ 2147483646 w 26"/>
              <a:gd name="T33" fmla="*/ 2147483646 h 30"/>
              <a:gd name="T34" fmla="*/ 2147483646 w 26"/>
              <a:gd name="T35" fmla="*/ 2147483646 h 30"/>
              <a:gd name="T36" fmla="*/ 2147483646 w 26"/>
              <a:gd name="T37" fmla="*/ 2147483646 h 30"/>
              <a:gd name="T38" fmla="*/ 2147483646 w 26"/>
              <a:gd name="T39" fmla="*/ 2147483646 h 30"/>
              <a:gd name="T40" fmla="*/ 2147483646 w 26"/>
              <a:gd name="T41" fmla="*/ 2147483646 h 30"/>
              <a:gd name="T42" fmla="*/ 2147483646 w 26"/>
              <a:gd name="T43" fmla="*/ 2147483646 h 30"/>
              <a:gd name="T44" fmla="*/ 2147483646 w 26"/>
              <a:gd name="T45" fmla="*/ 2147483646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0" name="Freeform 380"/>
          <p:cNvSpPr>
            <a:spLocks/>
          </p:cNvSpPr>
          <p:nvPr userDrawn="1"/>
        </p:nvSpPr>
        <p:spPr bwMode="auto">
          <a:xfrm>
            <a:off x="6721301" y="4995249"/>
            <a:ext cx="251883" cy="179387"/>
          </a:xfrm>
          <a:custGeom>
            <a:avLst/>
            <a:gdLst>
              <a:gd name="T0" fmla="*/ 2147483646 w 24"/>
              <a:gd name="T1" fmla="*/ 2147483646 h 23"/>
              <a:gd name="T2" fmla="*/ 2147483646 w 24"/>
              <a:gd name="T3" fmla="*/ 2147483646 h 23"/>
              <a:gd name="T4" fmla="*/ 2147483646 w 24"/>
              <a:gd name="T5" fmla="*/ 2147483646 h 23"/>
              <a:gd name="T6" fmla="*/ 0 w 24"/>
              <a:gd name="T7" fmla="*/ 2147483646 h 23"/>
              <a:gd name="T8" fmla="*/ 2147483646 w 24"/>
              <a:gd name="T9" fmla="*/ 2147483646 h 23"/>
              <a:gd name="T10" fmla="*/ 2147483646 w 24"/>
              <a:gd name="T11" fmla="*/ 2147483646 h 23"/>
              <a:gd name="T12" fmla="*/ 2147483646 w 24"/>
              <a:gd name="T13" fmla="*/ 2147483646 h 23"/>
              <a:gd name="T14" fmla="*/ 2147483646 w 24"/>
              <a:gd name="T15" fmla="*/ 2147483646 h 23"/>
              <a:gd name="T16" fmla="*/ 2147483646 w 24"/>
              <a:gd name="T17" fmla="*/ 2147483646 h 23"/>
              <a:gd name="T18" fmla="*/ 2147483646 w 24"/>
              <a:gd name="T19" fmla="*/ 2147483646 h 23"/>
              <a:gd name="T20" fmla="*/ 2147483646 w 24"/>
              <a:gd name="T21" fmla="*/ 2147483646 h 23"/>
              <a:gd name="T22" fmla="*/ 2147483646 w 24"/>
              <a:gd name="T23" fmla="*/ 2147483646 h 23"/>
              <a:gd name="T24" fmla="*/ 2147483646 w 24"/>
              <a:gd name="T25" fmla="*/ 2147483646 h 23"/>
              <a:gd name="T26" fmla="*/ 2147483646 w 24"/>
              <a:gd name="T27" fmla="*/ 2147483646 h 23"/>
              <a:gd name="T28" fmla="*/ 2147483646 w 24"/>
              <a:gd name="T29" fmla="*/ 2147483646 h 23"/>
              <a:gd name="T30" fmla="*/ 2147483646 w 24"/>
              <a:gd name="T31" fmla="*/ 0 h 23"/>
              <a:gd name="T32" fmla="*/ 2147483646 w 24"/>
              <a:gd name="T33" fmla="*/ 2147483646 h 23"/>
              <a:gd name="T34" fmla="*/ 2147483646 w 24"/>
              <a:gd name="T35" fmla="*/ 2147483646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1" name="Freeform 381"/>
          <p:cNvSpPr>
            <a:spLocks/>
          </p:cNvSpPr>
          <p:nvPr userDrawn="1"/>
        </p:nvSpPr>
        <p:spPr bwMode="auto">
          <a:xfrm>
            <a:off x="6628175" y="4512643"/>
            <a:ext cx="450849" cy="544512"/>
          </a:xfrm>
          <a:custGeom>
            <a:avLst/>
            <a:gdLst>
              <a:gd name="T0" fmla="*/ 2147483646 w 43"/>
              <a:gd name="T1" fmla="*/ 2147483646 h 70"/>
              <a:gd name="T2" fmla="*/ 2147483646 w 43"/>
              <a:gd name="T3" fmla="*/ 2147483646 h 70"/>
              <a:gd name="T4" fmla="*/ 2147483646 w 43"/>
              <a:gd name="T5" fmla="*/ 2147483646 h 70"/>
              <a:gd name="T6" fmla="*/ 2147483646 w 43"/>
              <a:gd name="T7" fmla="*/ 2147483646 h 70"/>
              <a:gd name="T8" fmla="*/ 2147483646 w 43"/>
              <a:gd name="T9" fmla="*/ 2147483646 h 70"/>
              <a:gd name="T10" fmla="*/ 2147483646 w 43"/>
              <a:gd name="T11" fmla="*/ 2147483646 h 70"/>
              <a:gd name="T12" fmla="*/ 2147483646 w 43"/>
              <a:gd name="T13" fmla="*/ 2147483646 h 70"/>
              <a:gd name="T14" fmla="*/ 2147483646 w 43"/>
              <a:gd name="T15" fmla="*/ 2147483646 h 70"/>
              <a:gd name="T16" fmla="*/ 2147483646 w 43"/>
              <a:gd name="T17" fmla="*/ 2147483646 h 70"/>
              <a:gd name="T18" fmla="*/ 2147483646 w 43"/>
              <a:gd name="T19" fmla="*/ 2147483646 h 70"/>
              <a:gd name="T20" fmla="*/ 2147483646 w 43"/>
              <a:gd name="T21" fmla="*/ 2147483646 h 70"/>
              <a:gd name="T22" fmla="*/ 2147483646 w 43"/>
              <a:gd name="T23" fmla="*/ 2147483646 h 70"/>
              <a:gd name="T24" fmla="*/ 2147483646 w 43"/>
              <a:gd name="T25" fmla="*/ 2147483646 h 70"/>
              <a:gd name="T26" fmla="*/ 2147483646 w 43"/>
              <a:gd name="T27" fmla="*/ 2147483646 h 70"/>
              <a:gd name="T28" fmla="*/ 2147483646 w 43"/>
              <a:gd name="T29" fmla="*/ 2147483646 h 70"/>
              <a:gd name="T30" fmla="*/ 0 w 43"/>
              <a:gd name="T31" fmla="*/ 2147483646 h 70"/>
              <a:gd name="T32" fmla="*/ 0 w 43"/>
              <a:gd name="T33" fmla="*/ 2147483646 h 70"/>
              <a:gd name="T34" fmla="*/ 2147483646 w 43"/>
              <a:gd name="T35" fmla="*/ 2147483646 h 70"/>
              <a:gd name="T36" fmla="*/ 2147483646 w 43"/>
              <a:gd name="T37" fmla="*/ 2147483646 h 70"/>
              <a:gd name="T38" fmla="*/ 2147483646 w 43"/>
              <a:gd name="T39" fmla="*/ 2147483646 h 70"/>
              <a:gd name="T40" fmla="*/ 2147483646 w 43"/>
              <a:gd name="T41" fmla="*/ 2147483646 h 70"/>
              <a:gd name="T42" fmla="*/ 2147483646 w 43"/>
              <a:gd name="T43" fmla="*/ 2147483646 h 70"/>
              <a:gd name="T44" fmla="*/ 2147483646 w 43"/>
              <a:gd name="T45" fmla="*/ 2147483646 h 70"/>
              <a:gd name="T46" fmla="*/ 2147483646 w 43"/>
              <a:gd name="T47" fmla="*/ 2147483646 h 70"/>
              <a:gd name="T48" fmla="*/ 2147483646 w 43"/>
              <a:gd name="T49" fmla="*/ 2147483646 h 70"/>
              <a:gd name="T50" fmla="*/ 2147483646 w 43"/>
              <a:gd name="T51" fmla="*/ 2147483646 h 70"/>
              <a:gd name="T52" fmla="*/ 2147483646 w 43"/>
              <a:gd name="T53" fmla="*/ 2147483646 h 70"/>
              <a:gd name="T54" fmla="*/ 2147483646 w 43"/>
              <a:gd name="T55" fmla="*/ 2147483646 h 70"/>
              <a:gd name="T56" fmla="*/ 2147483646 w 43"/>
              <a:gd name="T57" fmla="*/ 2147483646 h 70"/>
              <a:gd name="T58" fmla="*/ 2147483646 w 43"/>
              <a:gd name="T59" fmla="*/ 2147483646 h 70"/>
              <a:gd name="T60" fmla="*/ 2147483646 w 43"/>
              <a:gd name="T61" fmla="*/ 2147483646 h 70"/>
              <a:gd name="T62" fmla="*/ 2147483646 w 43"/>
              <a:gd name="T63" fmla="*/ 2147483646 h 70"/>
              <a:gd name="T64" fmla="*/ 2147483646 w 43"/>
              <a:gd name="T65" fmla="*/ 2147483646 h 70"/>
              <a:gd name="T66" fmla="*/ 2147483646 w 43"/>
              <a:gd name="T67" fmla="*/ 2147483646 h 70"/>
              <a:gd name="T68" fmla="*/ 2147483646 w 43"/>
              <a:gd name="T69" fmla="*/ 2147483646 h 70"/>
              <a:gd name="T70" fmla="*/ 2147483646 w 43"/>
              <a:gd name="T71" fmla="*/ 2147483646 h 70"/>
              <a:gd name="T72" fmla="*/ 2147483646 w 43"/>
              <a:gd name="T73" fmla="*/ 2147483646 h 70"/>
              <a:gd name="T74" fmla="*/ 2147483646 w 43"/>
              <a:gd name="T75" fmla="*/ 2147483646 h 70"/>
              <a:gd name="T76" fmla="*/ 2147483646 w 43"/>
              <a:gd name="T77" fmla="*/ 2147483646 h 70"/>
              <a:gd name="T78" fmla="*/ 2147483646 w 43"/>
              <a:gd name="T79" fmla="*/ 2147483646 h 70"/>
              <a:gd name="T80" fmla="*/ 2147483646 w 43"/>
              <a:gd name="T81" fmla="*/ 2147483646 h 70"/>
              <a:gd name="T82" fmla="*/ 2147483646 w 43"/>
              <a:gd name="T83" fmla="*/ 2147483646 h 70"/>
              <a:gd name="T84" fmla="*/ 2147483646 w 43"/>
              <a:gd name="T85" fmla="*/ 2147483646 h 70"/>
              <a:gd name="T86" fmla="*/ 2147483646 w 43"/>
              <a:gd name="T87" fmla="*/ 2147483646 h 70"/>
              <a:gd name="T88" fmla="*/ 2147483646 w 43"/>
              <a:gd name="T89" fmla="*/ 2147483646 h 70"/>
              <a:gd name="T90" fmla="*/ 2147483646 w 43"/>
              <a:gd name="T91" fmla="*/ 2147483646 h 70"/>
              <a:gd name="T92" fmla="*/ 2147483646 w 43"/>
              <a:gd name="T93" fmla="*/ 2147483646 h 70"/>
              <a:gd name="T94" fmla="*/ 2147483646 w 43"/>
              <a:gd name="T95" fmla="*/ 2147483646 h 70"/>
              <a:gd name="T96" fmla="*/ 2147483646 w 43"/>
              <a:gd name="T97" fmla="*/ 2147483646 h 70"/>
              <a:gd name="T98" fmla="*/ 2147483646 w 43"/>
              <a:gd name="T99" fmla="*/ 2147483646 h 70"/>
              <a:gd name="T100" fmla="*/ 2147483646 w 43"/>
              <a:gd name="T101" fmla="*/ 2147483646 h 70"/>
              <a:gd name="T102" fmla="*/ 2147483646 w 43"/>
              <a:gd name="T103" fmla="*/ 2147483646 h 70"/>
              <a:gd name="T104" fmla="*/ 2147483646 w 43"/>
              <a:gd name="T105" fmla="*/ 2147483646 h 70"/>
              <a:gd name="T106" fmla="*/ 2147483646 w 43"/>
              <a:gd name="T107" fmla="*/ 2147483646 h 70"/>
              <a:gd name="T108" fmla="*/ 2147483646 w 43"/>
              <a:gd name="T109" fmla="*/ 2147483646 h 70"/>
              <a:gd name="T110" fmla="*/ 2147483646 w 43"/>
              <a:gd name="T111" fmla="*/ 0 h 70"/>
              <a:gd name="T112" fmla="*/ 2147483646 w 43"/>
              <a:gd name="T113" fmla="*/ 0 h 70"/>
              <a:gd name="T114" fmla="*/ 2147483646 w 43"/>
              <a:gd name="T115" fmla="*/ 2147483646 h 70"/>
              <a:gd name="T116" fmla="*/ 2147483646 w 43"/>
              <a:gd name="T117" fmla="*/ 0 h 70"/>
              <a:gd name="T118" fmla="*/ 2147483646 w 43"/>
              <a:gd name="T119" fmla="*/ 2147483646 h 70"/>
              <a:gd name="T120" fmla="*/ 2147483646 w 43"/>
              <a:gd name="T121" fmla="*/ 2147483646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2" name="Freeform 382"/>
          <p:cNvSpPr>
            <a:spLocks/>
          </p:cNvSpPr>
          <p:nvPr userDrawn="1"/>
        </p:nvSpPr>
        <p:spPr bwMode="auto">
          <a:xfrm>
            <a:off x="5730718" y="4230079"/>
            <a:ext cx="249767" cy="141287"/>
          </a:xfrm>
          <a:custGeom>
            <a:avLst/>
            <a:gdLst>
              <a:gd name="T0" fmla="*/ 2147483646 w 144"/>
              <a:gd name="T1" fmla="*/ 2147483646 h 109"/>
              <a:gd name="T2" fmla="*/ 2147483646 w 144"/>
              <a:gd name="T3" fmla="*/ 2147483646 h 109"/>
              <a:gd name="T4" fmla="*/ 2147483646 w 144"/>
              <a:gd name="T5" fmla="*/ 2147483646 h 109"/>
              <a:gd name="T6" fmla="*/ 2147483646 w 144"/>
              <a:gd name="T7" fmla="*/ 2147483646 h 109"/>
              <a:gd name="T8" fmla="*/ 2147483646 w 144"/>
              <a:gd name="T9" fmla="*/ 2147483646 h 109"/>
              <a:gd name="T10" fmla="*/ 2147483646 w 144"/>
              <a:gd name="T11" fmla="*/ 2147483646 h 109"/>
              <a:gd name="T12" fmla="*/ 2147483646 w 144"/>
              <a:gd name="T13" fmla="*/ 0 h 109"/>
              <a:gd name="T14" fmla="*/ 2147483646 w 144"/>
              <a:gd name="T15" fmla="*/ 0 h 109"/>
              <a:gd name="T16" fmla="*/ 2147483646 w 144"/>
              <a:gd name="T17" fmla="*/ 2147483646 h 109"/>
              <a:gd name="T18" fmla="*/ 2147483646 w 144"/>
              <a:gd name="T19" fmla="*/ 2147483646 h 109"/>
              <a:gd name="T20" fmla="*/ 2147483646 w 144"/>
              <a:gd name="T21" fmla="*/ 2147483646 h 109"/>
              <a:gd name="T22" fmla="*/ 0 w 144"/>
              <a:gd name="T23" fmla="*/ 2147483646 h 109"/>
              <a:gd name="T24" fmla="*/ 0 w 144"/>
              <a:gd name="T25" fmla="*/ 2147483646 h 109"/>
              <a:gd name="T26" fmla="*/ 2147483646 w 144"/>
              <a:gd name="T27" fmla="*/ 2147483646 h 109"/>
              <a:gd name="T28" fmla="*/ 2147483646 w 144"/>
              <a:gd name="T29" fmla="*/ 2147483646 h 109"/>
              <a:gd name="T30" fmla="*/ 2147483646 w 144"/>
              <a:gd name="T31" fmla="*/ 2147483646 h 109"/>
              <a:gd name="T32" fmla="*/ 2147483646 w 144"/>
              <a:gd name="T33" fmla="*/ 2147483646 h 109"/>
              <a:gd name="T34" fmla="*/ 2147483646 w 144"/>
              <a:gd name="T35" fmla="*/ 2147483646 h 109"/>
              <a:gd name="T36" fmla="*/ 2147483646 w 144"/>
              <a:gd name="T37" fmla="*/ 2147483646 h 109"/>
              <a:gd name="T38" fmla="*/ 2147483646 w 144"/>
              <a:gd name="T39" fmla="*/ 2147483646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3" name="Freeform 383"/>
          <p:cNvSpPr>
            <a:spLocks/>
          </p:cNvSpPr>
          <p:nvPr userDrawn="1"/>
        </p:nvSpPr>
        <p:spPr bwMode="auto">
          <a:xfrm>
            <a:off x="5730718" y="4230079"/>
            <a:ext cx="249767" cy="141287"/>
          </a:xfrm>
          <a:custGeom>
            <a:avLst/>
            <a:gdLst>
              <a:gd name="T0" fmla="*/ 2147483646 w 144"/>
              <a:gd name="T1" fmla="*/ 2147483646 h 109"/>
              <a:gd name="T2" fmla="*/ 2147483646 w 144"/>
              <a:gd name="T3" fmla="*/ 2147483646 h 109"/>
              <a:gd name="T4" fmla="*/ 2147483646 w 144"/>
              <a:gd name="T5" fmla="*/ 2147483646 h 109"/>
              <a:gd name="T6" fmla="*/ 2147483646 w 144"/>
              <a:gd name="T7" fmla="*/ 2147483646 h 109"/>
              <a:gd name="T8" fmla="*/ 2147483646 w 144"/>
              <a:gd name="T9" fmla="*/ 2147483646 h 109"/>
              <a:gd name="T10" fmla="*/ 2147483646 w 144"/>
              <a:gd name="T11" fmla="*/ 2147483646 h 109"/>
              <a:gd name="T12" fmla="*/ 2147483646 w 144"/>
              <a:gd name="T13" fmla="*/ 0 h 109"/>
              <a:gd name="T14" fmla="*/ 2147483646 w 144"/>
              <a:gd name="T15" fmla="*/ 0 h 109"/>
              <a:gd name="T16" fmla="*/ 2147483646 w 144"/>
              <a:gd name="T17" fmla="*/ 2147483646 h 109"/>
              <a:gd name="T18" fmla="*/ 2147483646 w 144"/>
              <a:gd name="T19" fmla="*/ 2147483646 h 109"/>
              <a:gd name="T20" fmla="*/ 2147483646 w 144"/>
              <a:gd name="T21" fmla="*/ 2147483646 h 109"/>
              <a:gd name="T22" fmla="*/ 0 w 144"/>
              <a:gd name="T23" fmla="*/ 2147483646 h 109"/>
              <a:gd name="T24" fmla="*/ 0 w 144"/>
              <a:gd name="T25" fmla="*/ 2147483646 h 109"/>
              <a:gd name="T26" fmla="*/ 2147483646 w 144"/>
              <a:gd name="T27" fmla="*/ 2147483646 h 109"/>
              <a:gd name="T28" fmla="*/ 2147483646 w 144"/>
              <a:gd name="T29" fmla="*/ 2147483646 h 109"/>
              <a:gd name="T30" fmla="*/ 2147483646 w 144"/>
              <a:gd name="T31" fmla="*/ 2147483646 h 109"/>
              <a:gd name="T32" fmla="*/ 2147483646 w 144"/>
              <a:gd name="T33" fmla="*/ 2147483646 h 109"/>
              <a:gd name="T34" fmla="*/ 2147483646 w 144"/>
              <a:gd name="T35" fmla="*/ 2147483646 h 109"/>
              <a:gd name="T36" fmla="*/ 2147483646 w 144"/>
              <a:gd name="T37" fmla="*/ 2147483646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4" name="Freeform 384"/>
          <p:cNvSpPr>
            <a:spLocks/>
          </p:cNvSpPr>
          <p:nvPr userDrawn="1"/>
        </p:nvSpPr>
        <p:spPr bwMode="auto">
          <a:xfrm>
            <a:off x="5895800" y="4333266"/>
            <a:ext cx="31749" cy="6351"/>
          </a:xfrm>
          <a:custGeom>
            <a:avLst/>
            <a:gdLst>
              <a:gd name="T0" fmla="*/ 0 w 18"/>
              <a:gd name="T1" fmla="*/ 2147483646 h 6"/>
              <a:gd name="T2" fmla="*/ 2147483646 w 18"/>
              <a:gd name="T3" fmla="*/ 2147483646 h 6"/>
              <a:gd name="T4" fmla="*/ 2147483646 w 18"/>
              <a:gd name="T5" fmla="*/ 0 h 6"/>
              <a:gd name="T6" fmla="*/ 0 w 18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5" name="Freeform 385"/>
          <p:cNvSpPr>
            <a:spLocks/>
          </p:cNvSpPr>
          <p:nvPr userDrawn="1"/>
        </p:nvSpPr>
        <p:spPr bwMode="auto">
          <a:xfrm>
            <a:off x="5895800" y="4333266"/>
            <a:ext cx="31749" cy="6351"/>
          </a:xfrm>
          <a:custGeom>
            <a:avLst/>
            <a:gdLst>
              <a:gd name="T0" fmla="*/ 0 w 18"/>
              <a:gd name="T1" fmla="*/ 2147483646 h 6"/>
              <a:gd name="T2" fmla="*/ 2147483646 w 18"/>
              <a:gd name="T3" fmla="*/ 2147483646 h 6"/>
              <a:gd name="T4" fmla="*/ 2147483646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6" name="Freeform 386"/>
          <p:cNvSpPr>
            <a:spLocks/>
          </p:cNvSpPr>
          <p:nvPr userDrawn="1"/>
        </p:nvSpPr>
        <p:spPr bwMode="auto">
          <a:xfrm>
            <a:off x="5792084" y="4339609"/>
            <a:ext cx="135467" cy="131763"/>
          </a:xfrm>
          <a:custGeom>
            <a:avLst/>
            <a:gdLst>
              <a:gd name="T0" fmla="*/ 2147483646 w 78"/>
              <a:gd name="T1" fmla="*/ 2147483646 h 102"/>
              <a:gd name="T2" fmla="*/ 2147483646 w 78"/>
              <a:gd name="T3" fmla="*/ 0 h 102"/>
              <a:gd name="T4" fmla="*/ 2147483646 w 78"/>
              <a:gd name="T5" fmla="*/ 0 h 102"/>
              <a:gd name="T6" fmla="*/ 2147483646 w 78"/>
              <a:gd name="T7" fmla="*/ 0 h 102"/>
              <a:gd name="T8" fmla="*/ 0 w 78"/>
              <a:gd name="T9" fmla="*/ 2147483646 h 102"/>
              <a:gd name="T10" fmla="*/ 2147483646 w 78"/>
              <a:gd name="T11" fmla="*/ 2147483646 h 102"/>
              <a:gd name="T12" fmla="*/ 0 w 78"/>
              <a:gd name="T13" fmla="*/ 2147483646 h 102"/>
              <a:gd name="T14" fmla="*/ 0 w 78"/>
              <a:gd name="T15" fmla="*/ 2147483646 h 102"/>
              <a:gd name="T16" fmla="*/ 2147483646 w 78"/>
              <a:gd name="T17" fmla="*/ 2147483646 h 102"/>
              <a:gd name="T18" fmla="*/ 2147483646 w 78"/>
              <a:gd name="T19" fmla="*/ 2147483646 h 102"/>
              <a:gd name="T20" fmla="*/ 2147483646 w 78"/>
              <a:gd name="T21" fmla="*/ 2147483646 h 102"/>
              <a:gd name="T22" fmla="*/ 2147483646 w 78"/>
              <a:gd name="T23" fmla="*/ 2147483646 h 102"/>
              <a:gd name="T24" fmla="*/ 2147483646 w 78"/>
              <a:gd name="T25" fmla="*/ 21474836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7" name="Freeform 387"/>
          <p:cNvSpPr>
            <a:spLocks/>
          </p:cNvSpPr>
          <p:nvPr userDrawn="1"/>
        </p:nvSpPr>
        <p:spPr bwMode="auto">
          <a:xfrm>
            <a:off x="5993167" y="4238006"/>
            <a:ext cx="395816" cy="266700"/>
          </a:xfrm>
          <a:custGeom>
            <a:avLst/>
            <a:gdLst>
              <a:gd name="T0" fmla="*/ 2147483646 w 228"/>
              <a:gd name="T1" fmla="*/ 2147483646 h 205"/>
              <a:gd name="T2" fmla="*/ 2147483646 w 228"/>
              <a:gd name="T3" fmla="*/ 2147483646 h 205"/>
              <a:gd name="T4" fmla="*/ 2147483646 w 228"/>
              <a:gd name="T5" fmla="*/ 2147483646 h 205"/>
              <a:gd name="T6" fmla="*/ 2147483646 w 228"/>
              <a:gd name="T7" fmla="*/ 2147483646 h 205"/>
              <a:gd name="T8" fmla="*/ 2147483646 w 228"/>
              <a:gd name="T9" fmla="*/ 2147483646 h 205"/>
              <a:gd name="T10" fmla="*/ 2147483646 w 228"/>
              <a:gd name="T11" fmla="*/ 2147483646 h 205"/>
              <a:gd name="T12" fmla="*/ 2147483646 w 228"/>
              <a:gd name="T13" fmla="*/ 2147483646 h 205"/>
              <a:gd name="T14" fmla="*/ 2147483646 w 228"/>
              <a:gd name="T15" fmla="*/ 2147483646 h 205"/>
              <a:gd name="T16" fmla="*/ 2147483646 w 228"/>
              <a:gd name="T17" fmla="*/ 2147483646 h 205"/>
              <a:gd name="T18" fmla="*/ 2147483646 w 228"/>
              <a:gd name="T19" fmla="*/ 0 h 205"/>
              <a:gd name="T20" fmla="*/ 2147483646 w 228"/>
              <a:gd name="T21" fmla="*/ 2147483646 h 205"/>
              <a:gd name="T22" fmla="*/ 2147483646 w 228"/>
              <a:gd name="T23" fmla="*/ 2147483646 h 205"/>
              <a:gd name="T24" fmla="*/ 2147483646 w 228"/>
              <a:gd name="T25" fmla="*/ 2147483646 h 205"/>
              <a:gd name="T26" fmla="*/ 2147483646 w 228"/>
              <a:gd name="T27" fmla="*/ 2147483646 h 205"/>
              <a:gd name="T28" fmla="*/ 2147483646 w 228"/>
              <a:gd name="T29" fmla="*/ 2147483646 h 205"/>
              <a:gd name="T30" fmla="*/ 2147483646 w 228"/>
              <a:gd name="T31" fmla="*/ 2147483646 h 205"/>
              <a:gd name="T32" fmla="*/ 2147483646 w 228"/>
              <a:gd name="T33" fmla="*/ 2147483646 h 205"/>
              <a:gd name="T34" fmla="*/ 2147483646 w 228"/>
              <a:gd name="T35" fmla="*/ 2147483646 h 205"/>
              <a:gd name="T36" fmla="*/ 2147483646 w 228"/>
              <a:gd name="T37" fmla="*/ 2147483646 h 205"/>
              <a:gd name="T38" fmla="*/ 0 w 228"/>
              <a:gd name="T39" fmla="*/ 2147483646 h 205"/>
              <a:gd name="T40" fmla="*/ 0 w 228"/>
              <a:gd name="T41" fmla="*/ 2147483646 h 205"/>
              <a:gd name="T42" fmla="*/ 2147483646 w 228"/>
              <a:gd name="T43" fmla="*/ 2147483646 h 205"/>
              <a:gd name="T44" fmla="*/ 2147483646 w 228"/>
              <a:gd name="T45" fmla="*/ 2147483646 h 205"/>
              <a:gd name="T46" fmla="*/ 2147483646 w 228"/>
              <a:gd name="T47" fmla="*/ 2147483646 h 205"/>
              <a:gd name="T48" fmla="*/ 2147483646 w 228"/>
              <a:gd name="T49" fmla="*/ 2147483646 h 205"/>
              <a:gd name="T50" fmla="*/ 2147483646 w 228"/>
              <a:gd name="T51" fmla="*/ 2147483646 h 205"/>
              <a:gd name="T52" fmla="*/ 2147483646 w 228"/>
              <a:gd name="T53" fmla="*/ 2147483646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8" name="Freeform 388"/>
          <p:cNvSpPr>
            <a:spLocks/>
          </p:cNvSpPr>
          <p:nvPr userDrawn="1"/>
        </p:nvSpPr>
        <p:spPr bwMode="auto">
          <a:xfrm>
            <a:off x="6378418" y="4339612"/>
            <a:ext cx="427567" cy="187325"/>
          </a:xfrm>
          <a:custGeom>
            <a:avLst/>
            <a:gdLst>
              <a:gd name="T0" fmla="*/ 2147483646 w 246"/>
              <a:gd name="T1" fmla="*/ 2147483646 h 144"/>
              <a:gd name="T2" fmla="*/ 2147483646 w 246"/>
              <a:gd name="T3" fmla="*/ 2147483646 h 144"/>
              <a:gd name="T4" fmla="*/ 2147483646 w 246"/>
              <a:gd name="T5" fmla="*/ 2147483646 h 144"/>
              <a:gd name="T6" fmla="*/ 2147483646 w 246"/>
              <a:gd name="T7" fmla="*/ 2147483646 h 144"/>
              <a:gd name="T8" fmla="*/ 0 w 246"/>
              <a:gd name="T9" fmla="*/ 2147483646 h 144"/>
              <a:gd name="T10" fmla="*/ 2147483646 w 246"/>
              <a:gd name="T11" fmla="*/ 2147483646 h 144"/>
              <a:gd name="T12" fmla="*/ 2147483646 w 246"/>
              <a:gd name="T13" fmla="*/ 2147483646 h 144"/>
              <a:gd name="T14" fmla="*/ 2147483646 w 246"/>
              <a:gd name="T15" fmla="*/ 2147483646 h 144"/>
              <a:gd name="T16" fmla="*/ 2147483646 w 246"/>
              <a:gd name="T17" fmla="*/ 2147483646 h 144"/>
              <a:gd name="T18" fmla="*/ 2147483646 w 246"/>
              <a:gd name="T19" fmla="*/ 2147483646 h 144"/>
              <a:gd name="T20" fmla="*/ 2147483646 w 246"/>
              <a:gd name="T21" fmla="*/ 2147483646 h 144"/>
              <a:gd name="T22" fmla="*/ 2147483646 w 246"/>
              <a:gd name="T23" fmla="*/ 2147483646 h 144"/>
              <a:gd name="T24" fmla="*/ 2147483646 w 246"/>
              <a:gd name="T25" fmla="*/ 2147483646 h 144"/>
              <a:gd name="T26" fmla="*/ 2147483646 w 246"/>
              <a:gd name="T27" fmla="*/ 2147483646 h 144"/>
              <a:gd name="T28" fmla="*/ 2147483646 w 246"/>
              <a:gd name="T29" fmla="*/ 2147483646 h 144"/>
              <a:gd name="T30" fmla="*/ 2147483646 w 246"/>
              <a:gd name="T31" fmla="*/ 2147483646 h 144"/>
              <a:gd name="T32" fmla="*/ 2147483646 w 246"/>
              <a:gd name="T33" fmla="*/ 2147483646 h 144"/>
              <a:gd name="T34" fmla="*/ 2147483646 w 246"/>
              <a:gd name="T35" fmla="*/ 2147483646 h 144"/>
              <a:gd name="T36" fmla="*/ 2147483646 w 246"/>
              <a:gd name="T37" fmla="*/ 2147483646 h 144"/>
              <a:gd name="T38" fmla="*/ 2147483646 w 246"/>
              <a:gd name="T39" fmla="*/ 0 h 144"/>
              <a:gd name="T40" fmla="*/ 2147483646 w 246"/>
              <a:gd name="T41" fmla="*/ 2147483646 h 144"/>
              <a:gd name="T42" fmla="*/ 2147483646 w 24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9" name="Freeform 389"/>
          <p:cNvSpPr>
            <a:spLocks/>
          </p:cNvSpPr>
          <p:nvPr userDrawn="1"/>
        </p:nvSpPr>
        <p:spPr bwMode="auto">
          <a:xfrm>
            <a:off x="6253534" y="4512648"/>
            <a:ext cx="260351" cy="233363"/>
          </a:xfrm>
          <a:custGeom>
            <a:avLst/>
            <a:gdLst>
              <a:gd name="T0" fmla="*/ 2147483646 w 150"/>
              <a:gd name="T1" fmla="*/ 2147483646 h 180"/>
              <a:gd name="T2" fmla="*/ 2147483646 w 150"/>
              <a:gd name="T3" fmla="*/ 2147483646 h 180"/>
              <a:gd name="T4" fmla="*/ 2147483646 w 150"/>
              <a:gd name="T5" fmla="*/ 2147483646 h 180"/>
              <a:gd name="T6" fmla="*/ 2147483646 w 150"/>
              <a:gd name="T7" fmla="*/ 2147483646 h 180"/>
              <a:gd name="T8" fmla="*/ 2147483646 w 150"/>
              <a:gd name="T9" fmla="*/ 2147483646 h 180"/>
              <a:gd name="T10" fmla="*/ 2147483646 w 150"/>
              <a:gd name="T11" fmla="*/ 0 h 180"/>
              <a:gd name="T12" fmla="*/ 2147483646 w 150"/>
              <a:gd name="T13" fmla="*/ 0 h 180"/>
              <a:gd name="T14" fmla="*/ 2147483646 w 150"/>
              <a:gd name="T15" fmla="*/ 2147483646 h 180"/>
              <a:gd name="T16" fmla="*/ 2147483646 w 150"/>
              <a:gd name="T17" fmla="*/ 2147483646 h 180"/>
              <a:gd name="T18" fmla="*/ 2147483646 w 150"/>
              <a:gd name="T19" fmla="*/ 2147483646 h 180"/>
              <a:gd name="T20" fmla="*/ 2147483646 w 150"/>
              <a:gd name="T21" fmla="*/ 2147483646 h 180"/>
              <a:gd name="T22" fmla="*/ 2147483646 w 150"/>
              <a:gd name="T23" fmla="*/ 2147483646 h 180"/>
              <a:gd name="T24" fmla="*/ 2147483646 w 150"/>
              <a:gd name="T25" fmla="*/ 2147483646 h 180"/>
              <a:gd name="T26" fmla="*/ 2147483646 w 150"/>
              <a:gd name="T27" fmla="*/ 2147483646 h 180"/>
              <a:gd name="T28" fmla="*/ 2147483646 w 150"/>
              <a:gd name="T29" fmla="*/ 2147483646 h 180"/>
              <a:gd name="T30" fmla="*/ 2147483646 w 150"/>
              <a:gd name="T31" fmla="*/ 2147483646 h 180"/>
              <a:gd name="T32" fmla="*/ 2147483646 w 150"/>
              <a:gd name="T33" fmla="*/ 2147483646 h 180"/>
              <a:gd name="T34" fmla="*/ 0 w 150"/>
              <a:gd name="T35" fmla="*/ 2147483646 h 180"/>
              <a:gd name="T36" fmla="*/ 2147483646 w 150"/>
              <a:gd name="T37" fmla="*/ 2147483646 h 180"/>
              <a:gd name="T38" fmla="*/ 2147483646 w 150"/>
              <a:gd name="T39" fmla="*/ 2147483646 h 180"/>
              <a:gd name="T40" fmla="*/ 2147483646 w 150"/>
              <a:gd name="T41" fmla="*/ 2147483646 h 180"/>
              <a:gd name="T42" fmla="*/ 2147483646 w 150"/>
              <a:gd name="T43" fmla="*/ 2147483646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0" name="Freeform 390"/>
          <p:cNvSpPr>
            <a:spLocks/>
          </p:cNvSpPr>
          <p:nvPr userDrawn="1"/>
        </p:nvSpPr>
        <p:spPr bwMode="auto">
          <a:xfrm>
            <a:off x="6200613" y="4560279"/>
            <a:ext cx="156633" cy="130175"/>
          </a:xfrm>
          <a:custGeom>
            <a:avLst/>
            <a:gdLst>
              <a:gd name="T0" fmla="*/ 2147483646 w 90"/>
              <a:gd name="T1" fmla="*/ 2147483646 h 102"/>
              <a:gd name="T2" fmla="*/ 2147483646 w 90"/>
              <a:gd name="T3" fmla="*/ 2147483646 h 102"/>
              <a:gd name="T4" fmla="*/ 2147483646 w 90"/>
              <a:gd name="T5" fmla="*/ 2147483646 h 102"/>
              <a:gd name="T6" fmla="*/ 2147483646 w 90"/>
              <a:gd name="T7" fmla="*/ 2147483646 h 102"/>
              <a:gd name="T8" fmla="*/ 2147483646 w 90"/>
              <a:gd name="T9" fmla="*/ 2147483646 h 102"/>
              <a:gd name="T10" fmla="*/ 2147483646 w 90"/>
              <a:gd name="T11" fmla="*/ 0 h 102"/>
              <a:gd name="T12" fmla="*/ 2147483646 w 90"/>
              <a:gd name="T13" fmla="*/ 0 h 102"/>
              <a:gd name="T14" fmla="*/ 0 w 90"/>
              <a:gd name="T15" fmla="*/ 0 h 102"/>
              <a:gd name="T16" fmla="*/ 0 w 90"/>
              <a:gd name="T17" fmla="*/ 2147483646 h 102"/>
              <a:gd name="T18" fmla="*/ 0 w 90"/>
              <a:gd name="T19" fmla="*/ 2147483646 h 102"/>
              <a:gd name="T20" fmla="*/ 2147483646 w 90"/>
              <a:gd name="T21" fmla="*/ 2147483646 h 102"/>
              <a:gd name="T22" fmla="*/ 2147483646 w 90"/>
              <a:gd name="T23" fmla="*/ 2147483646 h 102"/>
              <a:gd name="T24" fmla="*/ 2147483646 w 90"/>
              <a:gd name="T25" fmla="*/ 21474836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1" name="Freeform 391"/>
          <p:cNvSpPr>
            <a:spLocks/>
          </p:cNvSpPr>
          <p:nvPr userDrawn="1"/>
        </p:nvSpPr>
        <p:spPr bwMode="auto">
          <a:xfrm>
            <a:off x="6158285" y="4301509"/>
            <a:ext cx="249767" cy="258763"/>
          </a:xfrm>
          <a:custGeom>
            <a:avLst/>
            <a:gdLst>
              <a:gd name="T0" fmla="*/ 2147483646 w 144"/>
              <a:gd name="T1" fmla="*/ 2147483646 h 198"/>
              <a:gd name="T2" fmla="*/ 2147483646 w 144"/>
              <a:gd name="T3" fmla="*/ 2147483646 h 198"/>
              <a:gd name="T4" fmla="*/ 2147483646 w 144"/>
              <a:gd name="T5" fmla="*/ 2147483646 h 198"/>
              <a:gd name="T6" fmla="*/ 2147483646 w 144"/>
              <a:gd name="T7" fmla="*/ 2147483646 h 198"/>
              <a:gd name="T8" fmla="*/ 2147483646 w 144"/>
              <a:gd name="T9" fmla="*/ 2147483646 h 198"/>
              <a:gd name="T10" fmla="*/ 2147483646 w 144"/>
              <a:gd name="T11" fmla="*/ 2147483646 h 198"/>
              <a:gd name="T12" fmla="*/ 2147483646 w 144"/>
              <a:gd name="T13" fmla="*/ 2147483646 h 198"/>
              <a:gd name="T14" fmla="*/ 2147483646 w 144"/>
              <a:gd name="T15" fmla="*/ 2147483646 h 198"/>
              <a:gd name="T16" fmla="*/ 2147483646 w 144"/>
              <a:gd name="T17" fmla="*/ 0 h 198"/>
              <a:gd name="T18" fmla="*/ 2147483646 w 144"/>
              <a:gd name="T19" fmla="*/ 0 h 198"/>
              <a:gd name="T20" fmla="*/ 2147483646 w 144"/>
              <a:gd name="T21" fmla="*/ 2147483646 h 198"/>
              <a:gd name="T22" fmla="*/ 2147483646 w 144"/>
              <a:gd name="T23" fmla="*/ 2147483646 h 198"/>
              <a:gd name="T24" fmla="*/ 2147483646 w 144"/>
              <a:gd name="T25" fmla="*/ 2147483646 h 198"/>
              <a:gd name="T26" fmla="*/ 2147483646 w 144"/>
              <a:gd name="T27" fmla="*/ 2147483646 h 198"/>
              <a:gd name="T28" fmla="*/ 2147483646 w 144"/>
              <a:gd name="T29" fmla="*/ 2147483646 h 198"/>
              <a:gd name="T30" fmla="*/ 2147483646 w 144"/>
              <a:gd name="T31" fmla="*/ 2147483646 h 198"/>
              <a:gd name="T32" fmla="*/ 0 w 144"/>
              <a:gd name="T33" fmla="*/ 2147483646 h 198"/>
              <a:gd name="T34" fmla="*/ 2147483646 w 144"/>
              <a:gd name="T35" fmla="*/ 2147483646 h 198"/>
              <a:gd name="T36" fmla="*/ 2147483646 w 144"/>
              <a:gd name="T37" fmla="*/ 2147483646 h 198"/>
              <a:gd name="T38" fmla="*/ 2147483646 w 144"/>
              <a:gd name="T39" fmla="*/ 2147483646 h 198"/>
              <a:gd name="T40" fmla="*/ 2147483646 w 144"/>
              <a:gd name="T41" fmla="*/ 2147483646 h 198"/>
              <a:gd name="T42" fmla="*/ 2147483646 w 144"/>
              <a:gd name="T43" fmla="*/ 2147483646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2" name="Freeform 392"/>
          <p:cNvSpPr>
            <a:spLocks/>
          </p:cNvSpPr>
          <p:nvPr userDrawn="1"/>
        </p:nvSpPr>
        <p:spPr bwMode="auto">
          <a:xfrm>
            <a:off x="6158285" y="4301509"/>
            <a:ext cx="249767" cy="258763"/>
          </a:xfrm>
          <a:custGeom>
            <a:avLst/>
            <a:gdLst>
              <a:gd name="T0" fmla="*/ 2147483646 w 144"/>
              <a:gd name="T1" fmla="*/ 2147483646 h 198"/>
              <a:gd name="T2" fmla="*/ 2147483646 w 144"/>
              <a:gd name="T3" fmla="*/ 2147483646 h 198"/>
              <a:gd name="T4" fmla="*/ 2147483646 w 144"/>
              <a:gd name="T5" fmla="*/ 2147483646 h 198"/>
              <a:gd name="T6" fmla="*/ 2147483646 w 144"/>
              <a:gd name="T7" fmla="*/ 2147483646 h 198"/>
              <a:gd name="T8" fmla="*/ 2147483646 w 144"/>
              <a:gd name="T9" fmla="*/ 2147483646 h 198"/>
              <a:gd name="T10" fmla="*/ 2147483646 w 144"/>
              <a:gd name="T11" fmla="*/ 2147483646 h 198"/>
              <a:gd name="T12" fmla="*/ 2147483646 w 144"/>
              <a:gd name="T13" fmla="*/ 2147483646 h 198"/>
              <a:gd name="T14" fmla="*/ 2147483646 w 144"/>
              <a:gd name="T15" fmla="*/ 2147483646 h 198"/>
              <a:gd name="T16" fmla="*/ 2147483646 w 144"/>
              <a:gd name="T17" fmla="*/ 0 h 198"/>
              <a:gd name="T18" fmla="*/ 2147483646 w 144"/>
              <a:gd name="T19" fmla="*/ 0 h 198"/>
              <a:gd name="T20" fmla="*/ 2147483646 w 144"/>
              <a:gd name="T21" fmla="*/ 2147483646 h 198"/>
              <a:gd name="T22" fmla="*/ 2147483646 w 144"/>
              <a:gd name="T23" fmla="*/ 2147483646 h 198"/>
              <a:gd name="T24" fmla="*/ 2147483646 w 144"/>
              <a:gd name="T25" fmla="*/ 2147483646 h 198"/>
              <a:gd name="T26" fmla="*/ 2147483646 w 144"/>
              <a:gd name="T27" fmla="*/ 2147483646 h 198"/>
              <a:gd name="T28" fmla="*/ 2147483646 w 144"/>
              <a:gd name="T29" fmla="*/ 2147483646 h 198"/>
              <a:gd name="T30" fmla="*/ 2147483646 w 144"/>
              <a:gd name="T31" fmla="*/ 2147483646 h 198"/>
              <a:gd name="T32" fmla="*/ 0 w 144"/>
              <a:gd name="T33" fmla="*/ 2147483646 h 198"/>
              <a:gd name="T34" fmla="*/ 2147483646 w 144"/>
              <a:gd name="T35" fmla="*/ 2147483646 h 198"/>
              <a:gd name="T36" fmla="*/ 2147483646 w 144"/>
              <a:gd name="T37" fmla="*/ 2147483646 h 198"/>
              <a:gd name="T38" fmla="*/ 2147483646 w 144"/>
              <a:gd name="T39" fmla="*/ 2147483646 h 198"/>
              <a:gd name="T40" fmla="*/ 2147483646 w 144"/>
              <a:gd name="T41" fmla="*/ 2147483646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3" name="Freeform 393"/>
          <p:cNvSpPr>
            <a:spLocks/>
          </p:cNvSpPr>
          <p:nvPr userDrawn="1"/>
        </p:nvSpPr>
        <p:spPr bwMode="auto">
          <a:xfrm>
            <a:off x="5927549" y="4291985"/>
            <a:ext cx="84667" cy="157163"/>
          </a:xfrm>
          <a:custGeom>
            <a:avLst/>
            <a:gdLst>
              <a:gd name="T0" fmla="*/ 2147483646 w 48"/>
              <a:gd name="T1" fmla="*/ 2147483646 h 120"/>
              <a:gd name="T2" fmla="*/ 2147483646 w 48"/>
              <a:gd name="T3" fmla="*/ 2147483646 h 120"/>
              <a:gd name="T4" fmla="*/ 2147483646 w 48"/>
              <a:gd name="T5" fmla="*/ 2147483646 h 120"/>
              <a:gd name="T6" fmla="*/ 2147483646 w 48"/>
              <a:gd name="T7" fmla="*/ 2147483646 h 120"/>
              <a:gd name="T8" fmla="*/ 2147483646 w 48"/>
              <a:gd name="T9" fmla="*/ 0 h 120"/>
              <a:gd name="T10" fmla="*/ 2147483646 w 48"/>
              <a:gd name="T11" fmla="*/ 2147483646 h 120"/>
              <a:gd name="T12" fmla="*/ 2147483646 w 48"/>
              <a:gd name="T13" fmla="*/ 2147483646 h 120"/>
              <a:gd name="T14" fmla="*/ 0 w 48"/>
              <a:gd name="T15" fmla="*/ 2147483646 h 120"/>
              <a:gd name="T16" fmla="*/ 0 w 48"/>
              <a:gd name="T17" fmla="*/ 2147483646 h 120"/>
              <a:gd name="T18" fmla="*/ 2147483646 w 48"/>
              <a:gd name="T19" fmla="*/ 2147483646 h 120"/>
              <a:gd name="T20" fmla="*/ 2147483646 w 48"/>
              <a:gd name="T21" fmla="*/ 2147483646 h 120"/>
              <a:gd name="T22" fmla="*/ 2147483646 w 48"/>
              <a:gd name="T23" fmla="*/ 2147483646 h 120"/>
              <a:gd name="T24" fmla="*/ 2147483646 w 48"/>
              <a:gd name="T25" fmla="*/ 2147483646 h 120"/>
              <a:gd name="T26" fmla="*/ 2147483646 w 48"/>
              <a:gd name="T27" fmla="*/ 2147483646 h 120"/>
              <a:gd name="T28" fmla="*/ 2147483646 w 48"/>
              <a:gd name="T29" fmla="*/ 2147483646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4" name="Freeform 394"/>
          <p:cNvSpPr>
            <a:spLocks/>
          </p:cNvSpPr>
          <p:nvPr userDrawn="1"/>
        </p:nvSpPr>
        <p:spPr bwMode="auto">
          <a:xfrm>
            <a:off x="5895801" y="4333266"/>
            <a:ext cx="74083" cy="123825"/>
          </a:xfrm>
          <a:custGeom>
            <a:avLst/>
            <a:gdLst>
              <a:gd name="T0" fmla="*/ 2147483646 w 42"/>
              <a:gd name="T1" fmla="*/ 2147483646 h 96"/>
              <a:gd name="T2" fmla="*/ 2147483646 w 42"/>
              <a:gd name="T3" fmla="*/ 0 h 96"/>
              <a:gd name="T4" fmla="*/ 2147483646 w 42"/>
              <a:gd name="T5" fmla="*/ 2147483646 h 96"/>
              <a:gd name="T6" fmla="*/ 0 w 42"/>
              <a:gd name="T7" fmla="*/ 2147483646 h 96"/>
              <a:gd name="T8" fmla="*/ 0 w 42"/>
              <a:gd name="T9" fmla="*/ 2147483646 h 96"/>
              <a:gd name="T10" fmla="*/ 0 w 42"/>
              <a:gd name="T11" fmla="*/ 2147483646 h 96"/>
              <a:gd name="T12" fmla="*/ 2147483646 w 42"/>
              <a:gd name="T13" fmla="*/ 2147483646 h 96"/>
              <a:gd name="T14" fmla="*/ 2147483646 w 42"/>
              <a:gd name="T15" fmla="*/ 2147483646 h 96"/>
              <a:gd name="T16" fmla="*/ 2147483646 w 42"/>
              <a:gd name="T17" fmla="*/ 2147483646 h 96"/>
              <a:gd name="T18" fmla="*/ 2147483646 w 42"/>
              <a:gd name="T19" fmla="*/ 2147483646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5" name="Freeform 395"/>
          <p:cNvSpPr>
            <a:spLocks/>
          </p:cNvSpPr>
          <p:nvPr userDrawn="1"/>
        </p:nvSpPr>
        <p:spPr bwMode="auto">
          <a:xfrm>
            <a:off x="6285278" y="5028591"/>
            <a:ext cx="427567" cy="325439"/>
          </a:xfrm>
          <a:custGeom>
            <a:avLst/>
            <a:gdLst>
              <a:gd name="T0" fmla="*/ 2147483646 w 246"/>
              <a:gd name="T1" fmla="*/ 2147483646 h 252"/>
              <a:gd name="T2" fmla="*/ 2147483646 w 246"/>
              <a:gd name="T3" fmla="*/ 2147483646 h 252"/>
              <a:gd name="T4" fmla="*/ 2147483646 w 246"/>
              <a:gd name="T5" fmla="*/ 2147483646 h 252"/>
              <a:gd name="T6" fmla="*/ 2147483646 w 246"/>
              <a:gd name="T7" fmla="*/ 2147483646 h 252"/>
              <a:gd name="T8" fmla="*/ 2147483646 w 246"/>
              <a:gd name="T9" fmla="*/ 2147483646 h 252"/>
              <a:gd name="T10" fmla="*/ 2147483646 w 246"/>
              <a:gd name="T11" fmla="*/ 2147483646 h 252"/>
              <a:gd name="T12" fmla="*/ 2147483646 w 246"/>
              <a:gd name="T13" fmla="*/ 2147483646 h 252"/>
              <a:gd name="T14" fmla="*/ 2147483646 w 246"/>
              <a:gd name="T15" fmla="*/ 2147483646 h 252"/>
              <a:gd name="T16" fmla="*/ 2147483646 w 246"/>
              <a:gd name="T17" fmla="*/ 2147483646 h 252"/>
              <a:gd name="T18" fmla="*/ 2147483646 w 246"/>
              <a:gd name="T19" fmla="*/ 2147483646 h 252"/>
              <a:gd name="T20" fmla="*/ 2147483646 w 246"/>
              <a:gd name="T21" fmla="*/ 2147483646 h 252"/>
              <a:gd name="T22" fmla="*/ 2147483646 w 246"/>
              <a:gd name="T23" fmla="*/ 2147483646 h 252"/>
              <a:gd name="T24" fmla="*/ 2147483646 w 246"/>
              <a:gd name="T25" fmla="*/ 2147483646 h 252"/>
              <a:gd name="T26" fmla="*/ 2147483646 w 246"/>
              <a:gd name="T27" fmla="*/ 2147483646 h 252"/>
              <a:gd name="T28" fmla="*/ 2147483646 w 246"/>
              <a:gd name="T29" fmla="*/ 2147483646 h 252"/>
              <a:gd name="T30" fmla="*/ 2147483646 w 246"/>
              <a:gd name="T31" fmla="*/ 2147483646 h 252"/>
              <a:gd name="T32" fmla="*/ 2147483646 w 246"/>
              <a:gd name="T33" fmla="*/ 2147483646 h 252"/>
              <a:gd name="T34" fmla="*/ 2147483646 w 246"/>
              <a:gd name="T35" fmla="*/ 2147483646 h 252"/>
              <a:gd name="T36" fmla="*/ 2147483646 w 246"/>
              <a:gd name="T37" fmla="*/ 2147483646 h 252"/>
              <a:gd name="T38" fmla="*/ 2147483646 w 246"/>
              <a:gd name="T39" fmla="*/ 0 h 252"/>
              <a:gd name="T40" fmla="*/ 2147483646 w 246"/>
              <a:gd name="T41" fmla="*/ 2147483646 h 252"/>
              <a:gd name="T42" fmla="*/ 0 w 246"/>
              <a:gd name="T43" fmla="*/ 2147483646 h 252"/>
              <a:gd name="T44" fmla="*/ 2147483646 w 246"/>
              <a:gd name="T45" fmla="*/ 2147483646 h 252"/>
              <a:gd name="T46" fmla="*/ 2147483646 w 246"/>
              <a:gd name="T47" fmla="*/ 2147483646 h 252"/>
              <a:gd name="T48" fmla="*/ 2147483646 w 246"/>
              <a:gd name="T49" fmla="*/ 2147483646 h 252"/>
              <a:gd name="T50" fmla="*/ 2147483646 w 246"/>
              <a:gd name="T51" fmla="*/ 2147483646 h 252"/>
              <a:gd name="T52" fmla="*/ 2147483646 w 246"/>
              <a:gd name="T53" fmla="*/ 2147483646 h 252"/>
              <a:gd name="T54" fmla="*/ 2147483646 w 246"/>
              <a:gd name="T55" fmla="*/ 2147483646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6" name="Freeform 396"/>
          <p:cNvSpPr>
            <a:spLocks/>
          </p:cNvSpPr>
          <p:nvPr userDrawn="1"/>
        </p:nvSpPr>
        <p:spPr bwMode="auto">
          <a:xfrm>
            <a:off x="5927568" y="4136415"/>
            <a:ext cx="105833" cy="93663"/>
          </a:xfrm>
          <a:custGeom>
            <a:avLst/>
            <a:gdLst>
              <a:gd name="T0" fmla="*/ 0 w 10"/>
              <a:gd name="T1" fmla="*/ 2147483646 h 12"/>
              <a:gd name="T2" fmla="*/ 2147483646 w 10"/>
              <a:gd name="T3" fmla="*/ 2147483646 h 12"/>
              <a:gd name="T4" fmla="*/ 2147483646 w 10"/>
              <a:gd name="T5" fmla="*/ 2147483646 h 12"/>
              <a:gd name="T6" fmla="*/ 2147483646 w 10"/>
              <a:gd name="T7" fmla="*/ 2147483646 h 12"/>
              <a:gd name="T8" fmla="*/ 2147483646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7" name="Freeform 397"/>
          <p:cNvSpPr>
            <a:spLocks/>
          </p:cNvSpPr>
          <p:nvPr userDrawn="1"/>
        </p:nvSpPr>
        <p:spPr bwMode="auto">
          <a:xfrm>
            <a:off x="185035" y="2063133"/>
            <a:ext cx="901700" cy="922339"/>
          </a:xfrm>
          <a:custGeom>
            <a:avLst/>
            <a:gdLst>
              <a:gd name="T0" fmla="*/ 2147483646 w 516"/>
              <a:gd name="T1" fmla="*/ 2147483646 h 709"/>
              <a:gd name="T2" fmla="*/ 2147483646 w 516"/>
              <a:gd name="T3" fmla="*/ 2147483646 h 709"/>
              <a:gd name="T4" fmla="*/ 2147483646 w 516"/>
              <a:gd name="T5" fmla="*/ 2147483646 h 709"/>
              <a:gd name="T6" fmla="*/ 2147483646 w 516"/>
              <a:gd name="T7" fmla="*/ 2147483646 h 709"/>
              <a:gd name="T8" fmla="*/ 2147483646 w 516"/>
              <a:gd name="T9" fmla="*/ 2147483646 h 709"/>
              <a:gd name="T10" fmla="*/ 2147483646 w 516"/>
              <a:gd name="T11" fmla="*/ 2147483646 h 709"/>
              <a:gd name="T12" fmla="*/ 2147483646 w 516"/>
              <a:gd name="T13" fmla="*/ 2147483646 h 709"/>
              <a:gd name="T14" fmla="*/ 2147483646 w 516"/>
              <a:gd name="T15" fmla="*/ 0 h 709"/>
              <a:gd name="T16" fmla="*/ 2147483646 w 516"/>
              <a:gd name="T17" fmla="*/ 2147483646 h 709"/>
              <a:gd name="T18" fmla="*/ 2147483646 w 516"/>
              <a:gd name="T19" fmla="*/ 2147483646 h 709"/>
              <a:gd name="T20" fmla="*/ 2147483646 w 516"/>
              <a:gd name="T21" fmla="*/ 2147483646 h 709"/>
              <a:gd name="T22" fmla="*/ 2147483646 w 516"/>
              <a:gd name="T23" fmla="*/ 2147483646 h 709"/>
              <a:gd name="T24" fmla="*/ 2147483646 w 516"/>
              <a:gd name="T25" fmla="*/ 2147483646 h 709"/>
              <a:gd name="T26" fmla="*/ 2147483646 w 516"/>
              <a:gd name="T27" fmla="*/ 2147483646 h 709"/>
              <a:gd name="T28" fmla="*/ 2147483646 w 516"/>
              <a:gd name="T29" fmla="*/ 2147483646 h 709"/>
              <a:gd name="T30" fmla="*/ 2147483646 w 516"/>
              <a:gd name="T31" fmla="*/ 2147483646 h 709"/>
              <a:gd name="T32" fmla="*/ 2147483646 w 516"/>
              <a:gd name="T33" fmla="*/ 2147483646 h 709"/>
              <a:gd name="T34" fmla="*/ 2147483646 w 516"/>
              <a:gd name="T35" fmla="*/ 2147483646 h 709"/>
              <a:gd name="T36" fmla="*/ 2147483646 w 516"/>
              <a:gd name="T37" fmla="*/ 2147483646 h 709"/>
              <a:gd name="T38" fmla="*/ 0 w 516"/>
              <a:gd name="T39" fmla="*/ 2147483646 h 709"/>
              <a:gd name="T40" fmla="*/ 2147483646 w 516"/>
              <a:gd name="T41" fmla="*/ 2147483646 h 709"/>
              <a:gd name="T42" fmla="*/ 2147483646 w 516"/>
              <a:gd name="T43" fmla="*/ 2147483646 h 709"/>
              <a:gd name="T44" fmla="*/ 2147483646 w 516"/>
              <a:gd name="T45" fmla="*/ 2147483646 h 709"/>
              <a:gd name="T46" fmla="*/ 2147483646 w 516"/>
              <a:gd name="T47" fmla="*/ 2147483646 h 709"/>
              <a:gd name="T48" fmla="*/ 2147483646 w 516"/>
              <a:gd name="T49" fmla="*/ 2147483646 h 709"/>
              <a:gd name="T50" fmla="*/ 2147483646 w 516"/>
              <a:gd name="T51" fmla="*/ 2147483646 h 709"/>
              <a:gd name="T52" fmla="*/ 2147483646 w 516"/>
              <a:gd name="T53" fmla="*/ 2147483646 h 709"/>
              <a:gd name="T54" fmla="*/ 2147483646 w 516"/>
              <a:gd name="T55" fmla="*/ 2147483646 h 709"/>
              <a:gd name="T56" fmla="*/ 2147483646 w 516"/>
              <a:gd name="T57" fmla="*/ 2147483646 h 709"/>
              <a:gd name="T58" fmla="*/ 2147483646 w 516"/>
              <a:gd name="T59" fmla="*/ 2147483646 h 709"/>
              <a:gd name="T60" fmla="*/ 2147483646 w 516"/>
              <a:gd name="T61" fmla="*/ 2147483646 h 709"/>
              <a:gd name="T62" fmla="*/ 2147483646 w 516"/>
              <a:gd name="T63" fmla="*/ 2147483646 h 709"/>
              <a:gd name="T64" fmla="*/ 2147483646 w 516"/>
              <a:gd name="T65" fmla="*/ 2147483646 h 709"/>
              <a:gd name="T66" fmla="*/ 2147483646 w 516"/>
              <a:gd name="T67" fmla="*/ 2147483646 h 709"/>
              <a:gd name="T68" fmla="*/ 2147483646 w 516"/>
              <a:gd name="T69" fmla="*/ 2147483646 h 709"/>
              <a:gd name="T70" fmla="*/ 2147483646 w 516"/>
              <a:gd name="T71" fmla="*/ 2147483646 h 709"/>
              <a:gd name="T72" fmla="*/ 2147483646 w 516"/>
              <a:gd name="T73" fmla="*/ 2147483646 h 709"/>
              <a:gd name="T74" fmla="*/ 2147483646 w 516"/>
              <a:gd name="T75" fmla="*/ 2147483646 h 709"/>
              <a:gd name="T76" fmla="*/ 2147483646 w 516"/>
              <a:gd name="T77" fmla="*/ 2147483646 h 709"/>
              <a:gd name="T78" fmla="*/ 2147483646 w 516"/>
              <a:gd name="T79" fmla="*/ 2147483646 h 709"/>
              <a:gd name="T80" fmla="*/ 2147483646 w 516"/>
              <a:gd name="T81" fmla="*/ 2147483646 h 709"/>
              <a:gd name="T82" fmla="*/ 2147483646 w 516"/>
              <a:gd name="T83" fmla="*/ 2147483646 h 709"/>
              <a:gd name="T84" fmla="*/ 2147483646 w 516"/>
              <a:gd name="T85" fmla="*/ 2147483646 h 709"/>
              <a:gd name="T86" fmla="*/ 2147483646 w 516"/>
              <a:gd name="T87" fmla="*/ 2147483646 h 709"/>
              <a:gd name="T88" fmla="*/ 2147483646 w 516"/>
              <a:gd name="T89" fmla="*/ 2147483646 h 709"/>
              <a:gd name="T90" fmla="*/ 2147483646 w 516"/>
              <a:gd name="T91" fmla="*/ 2147483646 h 709"/>
              <a:gd name="T92" fmla="*/ 2147483646 w 516"/>
              <a:gd name="T93" fmla="*/ 2147483646 h 709"/>
              <a:gd name="T94" fmla="*/ 2147483646 w 516"/>
              <a:gd name="T95" fmla="*/ 2147483646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8" name="Freeform 398"/>
          <p:cNvSpPr>
            <a:spLocks/>
          </p:cNvSpPr>
          <p:nvPr userDrawn="1"/>
        </p:nvSpPr>
        <p:spPr bwMode="auto">
          <a:xfrm>
            <a:off x="1086735" y="2025037"/>
            <a:ext cx="2825749" cy="1452563"/>
          </a:xfrm>
          <a:custGeom>
            <a:avLst/>
            <a:gdLst>
              <a:gd name="T0" fmla="*/ 2147483646 w 1622"/>
              <a:gd name="T1" fmla="*/ 2147483646 h 1117"/>
              <a:gd name="T2" fmla="*/ 2147483646 w 1622"/>
              <a:gd name="T3" fmla="*/ 2147483646 h 1117"/>
              <a:gd name="T4" fmla="*/ 2147483646 w 1622"/>
              <a:gd name="T5" fmla="*/ 2147483646 h 1117"/>
              <a:gd name="T6" fmla="*/ 2147483646 w 1622"/>
              <a:gd name="T7" fmla="*/ 2147483646 h 1117"/>
              <a:gd name="T8" fmla="*/ 2147483646 w 1622"/>
              <a:gd name="T9" fmla="*/ 2147483646 h 1117"/>
              <a:gd name="T10" fmla="*/ 2147483646 w 1622"/>
              <a:gd name="T11" fmla="*/ 2147483646 h 1117"/>
              <a:gd name="T12" fmla="*/ 2147483646 w 1622"/>
              <a:gd name="T13" fmla="*/ 2147483646 h 1117"/>
              <a:gd name="T14" fmla="*/ 2147483646 w 1622"/>
              <a:gd name="T15" fmla="*/ 2147483646 h 1117"/>
              <a:gd name="T16" fmla="*/ 2147483646 w 1622"/>
              <a:gd name="T17" fmla="*/ 2147483646 h 1117"/>
              <a:gd name="T18" fmla="*/ 2147483646 w 1622"/>
              <a:gd name="T19" fmla="*/ 2147483646 h 1117"/>
              <a:gd name="T20" fmla="*/ 2147483646 w 1622"/>
              <a:gd name="T21" fmla="*/ 2147483646 h 1117"/>
              <a:gd name="T22" fmla="*/ 2147483646 w 1622"/>
              <a:gd name="T23" fmla="*/ 2147483646 h 1117"/>
              <a:gd name="T24" fmla="*/ 2147483646 w 1622"/>
              <a:gd name="T25" fmla="*/ 2147483646 h 1117"/>
              <a:gd name="T26" fmla="*/ 2147483646 w 1622"/>
              <a:gd name="T27" fmla="*/ 2147483646 h 1117"/>
              <a:gd name="T28" fmla="*/ 2147483646 w 1622"/>
              <a:gd name="T29" fmla="*/ 2147483646 h 1117"/>
              <a:gd name="T30" fmla="*/ 2147483646 w 1622"/>
              <a:gd name="T31" fmla="*/ 2147483646 h 1117"/>
              <a:gd name="T32" fmla="*/ 2147483646 w 1622"/>
              <a:gd name="T33" fmla="*/ 2147483646 h 1117"/>
              <a:gd name="T34" fmla="*/ 2147483646 w 1622"/>
              <a:gd name="T35" fmla="*/ 2147483646 h 1117"/>
              <a:gd name="T36" fmla="*/ 2147483646 w 1622"/>
              <a:gd name="T37" fmla="*/ 2147483646 h 1117"/>
              <a:gd name="T38" fmla="*/ 2147483646 w 1622"/>
              <a:gd name="T39" fmla="*/ 2147483646 h 1117"/>
              <a:gd name="T40" fmla="*/ 2147483646 w 1622"/>
              <a:gd name="T41" fmla="*/ 2147483646 h 1117"/>
              <a:gd name="T42" fmla="*/ 2147483646 w 1622"/>
              <a:gd name="T43" fmla="*/ 2147483646 h 1117"/>
              <a:gd name="T44" fmla="*/ 2147483646 w 1622"/>
              <a:gd name="T45" fmla="*/ 2147483646 h 1117"/>
              <a:gd name="T46" fmla="*/ 2147483646 w 1622"/>
              <a:gd name="T47" fmla="*/ 2147483646 h 1117"/>
              <a:gd name="T48" fmla="*/ 2147483646 w 1622"/>
              <a:gd name="T49" fmla="*/ 2147483646 h 1117"/>
              <a:gd name="T50" fmla="*/ 2147483646 w 1622"/>
              <a:gd name="T51" fmla="*/ 2147483646 h 1117"/>
              <a:gd name="T52" fmla="*/ 2147483646 w 1622"/>
              <a:gd name="T53" fmla="*/ 2147483646 h 1117"/>
              <a:gd name="T54" fmla="*/ 2147483646 w 1622"/>
              <a:gd name="T55" fmla="*/ 2147483646 h 1117"/>
              <a:gd name="T56" fmla="*/ 2147483646 w 1622"/>
              <a:gd name="T57" fmla="*/ 2147483646 h 1117"/>
              <a:gd name="T58" fmla="*/ 2147483646 w 1622"/>
              <a:gd name="T59" fmla="*/ 2147483646 h 1117"/>
              <a:gd name="T60" fmla="*/ 2147483646 w 1622"/>
              <a:gd name="T61" fmla="*/ 2147483646 h 1117"/>
              <a:gd name="T62" fmla="*/ 2147483646 w 1622"/>
              <a:gd name="T63" fmla="*/ 2147483646 h 1117"/>
              <a:gd name="T64" fmla="*/ 2147483646 w 1622"/>
              <a:gd name="T65" fmla="*/ 2147483646 h 1117"/>
              <a:gd name="T66" fmla="*/ 2147483646 w 1622"/>
              <a:gd name="T67" fmla="*/ 2147483646 h 1117"/>
              <a:gd name="T68" fmla="*/ 2147483646 w 1622"/>
              <a:gd name="T69" fmla="*/ 2147483646 h 1117"/>
              <a:gd name="T70" fmla="*/ 2147483646 w 1622"/>
              <a:gd name="T71" fmla="*/ 2147483646 h 1117"/>
              <a:gd name="T72" fmla="*/ 2147483646 w 1622"/>
              <a:gd name="T73" fmla="*/ 2147483646 h 1117"/>
              <a:gd name="T74" fmla="*/ 2147483646 w 1622"/>
              <a:gd name="T75" fmla="*/ 2147483646 h 1117"/>
              <a:gd name="T76" fmla="*/ 2147483646 w 1622"/>
              <a:gd name="T77" fmla="*/ 2147483646 h 1117"/>
              <a:gd name="T78" fmla="*/ 2147483646 w 1622"/>
              <a:gd name="T79" fmla="*/ 2147483646 h 1117"/>
              <a:gd name="T80" fmla="*/ 2147483646 w 1622"/>
              <a:gd name="T81" fmla="*/ 0 h 1117"/>
              <a:gd name="T82" fmla="*/ 2147483646 w 1622"/>
              <a:gd name="T83" fmla="*/ 2147483646 h 1117"/>
              <a:gd name="T84" fmla="*/ 2147483646 w 1622"/>
              <a:gd name="T85" fmla="*/ 2147483646 h 1117"/>
              <a:gd name="T86" fmla="*/ 2147483646 w 1622"/>
              <a:gd name="T87" fmla="*/ 2147483646 h 1117"/>
              <a:gd name="T88" fmla="*/ 2147483646 w 1622"/>
              <a:gd name="T89" fmla="*/ 2147483646 h 1117"/>
              <a:gd name="T90" fmla="*/ 2147483646 w 1622"/>
              <a:gd name="T91" fmla="*/ 2147483646 h 1117"/>
              <a:gd name="T92" fmla="*/ 2147483646 w 1622"/>
              <a:gd name="T93" fmla="*/ 2147483646 h 1117"/>
              <a:gd name="T94" fmla="*/ 2147483646 w 1622"/>
              <a:gd name="T95" fmla="*/ 2147483646 h 1117"/>
              <a:gd name="T96" fmla="*/ 2147483646 w 1622"/>
              <a:gd name="T97" fmla="*/ 2147483646 h 1117"/>
              <a:gd name="T98" fmla="*/ 2147483646 w 1622"/>
              <a:gd name="T99" fmla="*/ 2147483646 h 1117"/>
              <a:gd name="T100" fmla="*/ 2147483646 w 1622"/>
              <a:gd name="T101" fmla="*/ 2147483646 h 1117"/>
              <a:gd name="T102" fmla="*/ 2147483646 w 1622"/>
              <a:gd name="T103" fmla="*/ 2147483646 h 1117"/>
              <a:gd name="T104" fmla="*/ 2147483646 w 1622"/>
              <a:gd name="T105" fmla="*/ 2147483646 h 1117"/>
              <a:gd name="T106" fmla="*/ 2147483646 w 1622"/>
              <a:gd name="T107" fmla="*/ 2147483646 h 1117"/>
              <a:gd name="T108" fmla="*/ 2147483646 w 1622"/>
              <a:gd name="T109" fmla="*/ 2147483646 h 1117"/>
              <a:gd name="T110" fmla="*/ 0 w 1622"/>
              <a:gd name="T111" fmla="*/ 2147483646 h 1117"/>
              <a:gd name="T112" fmla="*/ 2147483646 w 1622"/>
              <a:gd name="T113" fmla="*/ 2147483646 h 1117"/>
              <a:gd name="T114" fmla="*/ 2147483646 w 1622"/>
              <a:gd name="T115" fmla="*/ 2147483646 h 1117"/>
              <a:gd name="T116" fmla="*/ 2147483646 w 1622"/>
              <a:gd name="T117" fmla="*/ 2147483646 h 1117"/>
              <a:gd name="T118" fmla="*/ 2147483646 w 1622"/>
              <a:gd name="T119" fmla="*/ 2147483646 h 1117"/>
              <a:gd name="T120" fmla="*/ 2147483646 w 1622"/>
              <a:gd name="T121" fmla="*/ 2147483646 h 1117"/>
              <a:gd name="T122" fmla="*/ 2147483646 w 1622"/>
              <a:gd name="T123" fmla="*/ 2147483646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9" name="Freeform 399"/>
          <p:cNvSpPr>
            <a:spLocks/>
          </p:cNvSpPr>
          <p:nvPr userDrawn="1"/>
        </p:nvSpPr>
        <p:spPr bwMode="auto">
          <a:xfrm>
            <a:off x="1620133" y="3234709"/>
            <a:ext cx="1913467" cy="741363"/>
          </a:xfrm>
          <a:custGeom>
            <a:avLst/>
            <a:gdLst>
              <a:gd name="T0" fmla="*/ 2147483646 w 1099"/>
              <a:gd name="T1" fmla="*/ 2147483646 h 571"/>
              <a:gd name="T2" fmla="*/ 2147483646 w 1099"/>
              <a:gd name="T3" fmla="*/ 2147483646 h 571"/>
              <a:gd name="T4" fmla="*/ 2147483646 w 1099"/>
              <a:gd name="T5" fmla="*/ 2147483646 h 571"/>
              <a:gd name="T6" fmla="*/ 2147483646 w 1099"/>
              <a:gd name="T7" fmla="*/ 2147483646 h 571"/>
              <a:gd name="T8" fmla="*/ 2147483646 w 1099"/>
              <a:gd name="T9" fmla="*/ 2147483646 h 571"/>
              <a:gd name="T10" fmla="*/ 2147483646 w 1099"/>
              <a:gd name="T11" fmla="*/ 2147483646 h 571"/>
              <a:gd name="T12" fmla="*/ 2147483646 w 1099"/>
              <a:gd name="T13" fmla="*/ 2147483646 h 571"/>
              <a:gd name="T14" fmla="*/ 2147483646 w 1099"/>
              <a:gd name="T15" fmla="*/ 2147483646 h 571"/>
              <a:gd name="T16" fmla="*/ 2147483646 w 1099"/>
              <a:gd name="T17" fmla="*/ 2147483646 h 571"/>
              <a:gd name="T18" fmla="*/ 2147483646 w 1099"/>
              <a:gd name="T19" fmla="*/ 2147483646 h 571"/>
              <a:gd name="T20" fmla="*/ 2147483646 w 1099"/>
              <a:gd name="T21" fmla="*/ 2147483646 h 571"/>
              <a:gd name="T22" fmla="*/ 2147483646 w 1099"/>
              <a:gd name="T23" fmla="*/ 2147483646 h 571"/>
              <a:gd name="T24" fmla="*/ 2147483646 w 1099"/>
              <a:gd name="T25" fmla="*/ 2147483646 h 571"/>
              <a:gd name="T26" fmla="*/ 2147483646 w 1099"/>
              <a:gd name="T27" fmla="*/ 2147483646 h 571"/>
              <a:gd name="T28" fmla="*/ 2147483646 w 1099"/>
              <a:gd name="T29" fmla="*/ 2147483646 h 571"/>
              <a:gd name="T30" fmla="*/ 2147483646 w 1099"/>
              <a:gd name="T31" fmla="*/ 2147483646 h 571"/>
              <a:gd name="T32" fmla="*/ 2147483646 w 1099"/>
              <a:gd name="T33" fmla="*/ 2147483646 h 571"/>
              <a:gd name="T34" fmla="*/ 2147483646 w 1099"/>
              <a:gd name="T35" fmla="*/ 2147483646 h 571"/>
              <a:gd name="T36" fmla="*/ 2147483646 w 1099"/>
              <a:gd name="T37" fmla="*/ 2147483646 h 571"/>
              <a:gd name="T38" fmla="*/ 2147483646 w 1099"/>
              <a:gd name="T39" fmla="*/ 2147483646 h 571"/>
              <a:gd name="T40" fmla="*/ 2147483646 w 1099"/>
              <a:gd name="T41" fmla="*/ 2147483646 h 571"/>
              <a:gd name="T42" fmla="*/ 2147483646 w 1099"/>
              <a:gd name="T43" fmla="*/ 2147483646 h 571"/>
              <a:gd name="T44" fmla="*/ 2147483646 w 1099"/>
              <a:gd name="T45" fmla="*/ 2147483646 h 571"/>
              <a:gd name="T46" fmla="*/ 2147483646 w 1099"/>
              <a:gd name="T47" fmla="*/ 2147483646 h 571"/>
              <a:gd name="T48" fmla="*/ 2147483646 w 1099"/>
              <a:gd name="T49" fmla="*/ 2147483646 h 571"/>
              <a:gd name="T50" fmla="*/ 2147483646 w 1099"/>
              <a:gd name="T51" fmla="*/ 0 h 571"/>
              <a:gd name="T52" fmla="*/ 2147483646 w 1099"/>
              <a:gd name="T53" fmla="*/ 2147483646 h 571"/>
              <a:gd name="T54" fmla="*/ 2147483646 w 1099"/>
              <a:gd name="T55" fmla="*/ 2147483646 h 571"/>
              <a:gd name="T56" fmla="*/ 2147483646 w 1099"/>
              <a:gd name="T57" fmla="*/ 2147483646 h 571"/>
              <a:gd name="T58" fmla="*/ 0 w 1099"/>
              <a:gd name="T59" fmla="*/ 2147483646 h 571"/>
              <a:gd name="T60" fmla="*/ 2147483646 w 1099"/>
              <a:gd name="T61" fmla="*/ 2147483646 h 571"/>
              <a:gd name="T62" fmla="*/ 2147483646 w 1099"/>
              <a:gd name="T63" fmla="*/ 2147483646 h 571"/>
              <a:gd name="T64" fmla="*/ 2147483646 w 1099"/>
              <a:gd name="T65" fmla="*/ 2147483646 h 571"/>
              <a:gd name="T66" fmla="*/ 2147483646 w 1099"/>
              <a:gd name="T67" fmla="*/ 2147483646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0" name="Freeform 400"/>
          <p:cNvSpPr>
            <a:spLocks/>
          </p:cNvSpPr>
          <p:nvPr userDrawn="1"/>
        </p:nvSpPr>
        <p:spPr bwMode="auto">
          <a:xfrm>
            <a:off x="2841467" y="4241190"/>
            <a:ext cx="148167" cy="112713"/>
          </a:xfrm>
          <a:custGeom>
            <a:avLst/>
            <a:gdLst>
              <a:gd name="T0" fmla="*/ 2147483646 w 14"/>
              <a:gd name="T1" fmla="*/ 2147483646 h 14"/>
              <a:gd name="T2" fmla="*/ 2147483646 w 14"/>
              <a:gd name="T3" fmla="*/ 2147483646 h 14"/>
              <a:gd name="T4" fmla="*/ 2147483646 w 14"/>
              <a:gd name="T5" fmla="*/ 0 h 14"/>
              <a:gd name="T6" fmla="*/ 2147483646 w 14"/>
              <a:gd name="T7" fmla="*/ 2147483646 h 14"/>
              <a:gd name="T8" fmla="*/ 0 w 14"/>
              <a:gd name="T9" fmla="*/ 2147483646 h 14"/>
              <a:gd name="T10" fmla="*/ 2147483646 w 14"/>
              <a:gd name="T11" fmla="*/ 2147483646 h 14"/>
              <a:gd name="T12" fmla="*/ 2147483646 w 14"/>
              <a:gd name="T13" fmla="*/ 2147483646 h 14"/>
              <a:gd name="T14" fmla="*/ 2147483646 w 14"/>
              <a:gd name="T15" fmla="*/ 2147483646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1" name="Freeform 401"/>
          <p:cNvSpPr>
            <a:spLocks/>
          </p:cNvSpPr>
          <p:nvPr userDrawn="1"/>
        </p:nvSpPr>
        <p:spPr bwMode="auto">
          <a:xfrm>
            <a:off x="2894367" y="4344373"/>
            <a:ext cx="127000" cy="69851"/>
          </a:xfrm>
          <a:custGeom>
            <a:avLst/>
            <a:gdLst>
              <a:gd name="T0" fmla="*/ 2147483646 w 12"/>
              <a:gd name="T1" fmla="*/ 2147483646 h 9"/>
              <a:gd name="T2" fmla="*/ 2147483646 w 12"/>
              <a:gd name="T3" fmla="*/ 0 h 9"/>
              <a:gd name="T4" fmla="*/ 0 w 12"/>
              <a:gd name="T5" fmla="*/ 2147483646 h 9"/>
              <a:gd name="T6" fmla="*/ 2147483646 w 12"/>
              <a:gd name="T7" fmla="*/ 2147483646 h 9"/>
              <a:gd name="T8" fmla="*/ 2147483646 w 12"/>
              <a:gd name="T9" fmla="*/ 2147483646 h 9"/>
              <a:gd name="T10" fmla="*/ 2147483646 w 12"/>
              <a:gd name="T11" fmla="*/ 2147483646 h 9"/>
              <a:gd name="T12" fmla="*/ 2147483646 w 12"/>
              <a:gd name="T13" fmla="*/ 2147483646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2" name="Freeform 402"/>
          <p:cNvSpPr>
            <a:spLocks/>
          </p:cNvSpPr>
          <p:nvPr userDrawn="1"/>
        </p:nvSpPr>
        <p:spPr bwMode="auto">
          <a:xfrm>
            <a:off x="3010783" y="4384060"/>
            <a:ext cx="188384" cy="60325"/>
          </a:xfrm>
          <a:custGeom>
            <a:avLst/>
            <a:gdLst>
              <a:gd name="T0" fmla="*/ 2147483646 w 18"/>
              <a:gd name="T1" fmla="*/ 2147483646 h 8"/>
              <a:gd name="T2" fmla="*/ 2147483646 w 18"/>
              <a:gd name="T3" fmla="*/ 2147483646 h 8"/>
              <a:gd name="T4" fmla="*/ 2147483646 w 18"/>
              <a:gd name="T5" fmla="*/ 2147483646 h 8"/>
              <a:gd name="T6" fmla="*/ 2147483646 w 18"/>
              <a:gd name="T7" fmla="*/ 0 h 8"/>
              <a:gd name="T8" fmla="*/ 0 w 18"/>
              <a:gd name="T9" fmla="*/ 2147483646 h 8"/>
              <a:gd name="T10" fmla="*/ 2147483646 w 18"/>
              <a:gd name="T11" fmla="*/ 2147483646 h 8"/>
              <a:gd name="T12" fmla="*/ 2147483646 w 18"/>
              <a:gd name="T13" fmla="*/ 2147483646 h 8"/>
              <a:gd name="T14" fmla="*/ 2147483646 w 18"/>
              <a:gd name="T15" fmla="*/ 2147483646 h 8"/>
              <a:gd name="T16" fmla="*/ 2147483646 w 18"/>
              <a:gd name="T17" fmla="*/ 2147483646 h 8"/>
              <a:gd name="T18" fmla="*/ 2147483646 w 18"/>
              <a:gd name="T19" fmla="*/ 2147483646 h 8"/>
              <a:gd name="T20" fmla="*/ 2147483646 w 18"/>
              <a:gd name="T21" fmla="*/ 2147483646 h 8"/>
              <a:gd name="T22" fmla="*/ 2147483646 w 18"/>
              <a:gd name="T23" fmla="*/ 2147483646 h 8"/>
              <a:gd name="T24" fmla="*/ 2147483646 w 18"/>
              <a:gd name="T25" fmla="*/ 2147483646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3" name="Freeform 403"/>
          <p:cNvSpPr>
            <a:spLocks/>
          </p:cNvSpPr>
          <p:nvPr userDrawn="1"/>
        </p:nvSpPr>
        <p:spPr bwMode="auto">
          <a:xfrm>
            <a:off x="3135668" y="4314205"/>
            <a:ext cx="387349" cy="319088"/>
          </a:xfrm>
          <a:custGeom>
            <a:avLst/>
            <a:gdLst>
              <a:gd name="T0" fmla="*/ 2147483646 w 37"/>
              <a:gd name="T1" fmla="*/ 2147483646 h 41"/>
              <a:gd name="T2" fmla="*/ 2147483646 w 37"/>
              <a:gd name="T3" fmla="*/ 2147483646 h 41"/>
              <a:gd name="T4" fmla="*/ 2147483646 w 37"/>
              <a:gd name="T5" fmla="*/ 2147483646 h 41"/>
              <a:gd name="T6" fmla="*/ 2147483646 w 37"/>
              <a:gd name="T7" fmla="*/ 2147483646 h 41"/>
              <a:gd name="T8" fmla="*/ 2147483646 w 37"/>
              <a:gd name="T9" fmla="*/ 2147483646 h 41"/>
              <a:gd name="T10" fmla="*/ 2147483646 w 37"/>
              <a:gd name="T11" fmla="*/ 2147483646 h 41"/>
              <a:gd name="T12" fmla="*/ 2147483646 w 37"/>
              <a:gd name="T13" fmla="*/ 2147483646 h 41"/>
              <a:gd name="T14" fmla="*/ 2147483646 w 37"/>
              <a:gd name="T15" fmla="*/ 2147483646 h 41"/>
              <a:gd name="T16" fmla="*/ 2147483646 w 37"/>
              <a:gd name="T17" fmla="*/ 2147483646 h 41"/>
              <a:gd name="T18" fmla="*/ 2147483646 w 37"/>
              <a:gd name="T19" fmla="*/ 2147483646 h 41"/>
              <a:gd name="T20" fmla="*/ 2147483646 w 37"/>
              <a:gd name="T21" fmla="*/ 0 h 41"/>
              <a:gd name="T22" fmla="*/ 2147483646 w 37"/>
              <a:gd name="T23" fmla="*/ 2147483646 h 41"/>
              <a:gd name="T24" fmla="*/ 2147483646 w 37"/>
              <a:gd name="T25" fmla="*/ 2147483646 h 41"/>
              <a:gd name="T26" fmla="*/ 2147483646 w 37"/>
              <a:gd name="T27" fmla="*/ 2147483646 h 41"/>
              <a:gd name="T28" fmla="*/ 2147483646 w 37"/>
              <a:gd name="T29" fmla="*/ 2147483646 h 41"/>
              <a:gd name="T30" fmla="*/ 2147483646 w 37"/>
              <a:gd name="T31" fmla="*/ 2147483646 h 41"/>
              <a:gd name="T32" fmla="*/ 2147483646 w 37"/>
              <a:gd name="T33" fmla="*/ 2147483646 h 41"/>
              <a:gd name="T34" fmla="*/ 2147483646 w 37"/>
              <a:gd name="T35" fmla="*/ 2147483646 h 41"/>
              <a:gd name="T36" fmla="*/ 2147483646 w 37"/>
              <a:gd name="T37" fmla="*/ 2147483646 h 41"/>
              <a:gd name="T38" fmla="*/ 2147483646 w 37"/>
              <a:gd name="T39" fmla="*/ 2147483646 h 41"/>
              <a:gd name="T40" fmla="*/ 2147483646 w 37"/>
              <a:gd name="T41" fmla="*/ 2147483646 h 41"/>
              <a:gd name="T42" fmla="*/ 2147483646 w 37"/>
              <a:gd name="T43" fmla="*/ 2147483646 h 41"/>
              <a:gd name="T44" fmla="*/ 0 w 37"/>
              <a:gd name="T45" fmla="*/ 2147483646 h 41"/>
              <a:gd name="T46" fmla="*/ 2147483646 w 37"/>
              <a:gd name="T47" fmla="*/ 2147483646 h 41"/>
              <a:gd name="T48" fmla="*/ 2147483646 w 37"/>
              <a:gd name="T49" fmla="*/ 2147483646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4" name="Freeform 422"/>
          <p:cNvSpPr>
            <a:spLocks/>
          </p:cNvSpPr>
          <p:nvPr userDrawn="1"/>
        </p:nvSpPr>
        <p:spPr bwMode="auto">
          <a:xfrm>
            <a:off x="2788533" y="4218961"/>
            <a:ext cx="201083" cy="69851"/>
          </a:xfrm>
          <a:custGeom>
            <a:avLst/>
            <a:gdLst>
              <a:gd name="T0" fmla="*/ 2147483646 w 19"/>
              <a:gd name="T1" fmla="*/ 2147483646 h 9"/>
              <a:gd name="T2" fmla="*/ 2147483646 w 19"/>
              <a:gd name="T3" fmla="*/ 2147483646 h 9"/>
              <a:gd name="T4" fmla="*/ 2147483646 w 19"/>
              <a:gd name="T5" fmla="*/ 0 h 9"/>
              <a:gd name="T6" fmla="*/ 2147483646 w 19"/>
              <a:gd name="T7" fmla="*/ 2147483646 h 9"/>
              <a:gd name="T8" fmla="*/ 0 w 19"/>
              <a:gd name="T9" fmla="*/ 2147483646 h 9"/>
              <a:gd name="T10" fmla="*/ 0 w 19"/>
              <a:gd name="T11" fmla="*/ 2147483646 h 9"/>
              <a:gd name="T12" fmla="*/ 2147483646 w 19"/>
              <a:gd name="T13" fmla="*/ 2147483646 h 9"/>
              <a:gd name="T14" fmla="*/ 2147483646 w 19"/>
              <a:gd name="T15" fmla="*/ 2147483646 h 9"/>
              <a:gd name="T16" fmla="*/ 2147483646 w 1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5" name="Freeform 423"/>
          <p:cNvSpPr>
            <a:spLocks/>
          </p:cNvSpPr>
          <p:nvPr userDrawn="1"/>
        </p:nvSpPr>
        <p:spPr bwMode="auto">
          <a:xfrm>
            <a:off x="2682700" y="4177690"/>
            <a:ext cx="158749" cy="98425"/>
          </a:xfrm>
          <a:custGeom>
            <a:avLst/>
            <a:gdLst>
              <a:gd name="T0" fmla="*/ 2147483646 w 15"/>
              <a:gd name="T1" fmla="*/ 2147483646 h 12"/>
              <a:gd name="T2" fmla="*/ 2147483646 w 15"/>
              <a:gd name="T3" fmla="*/ 2147483646 h 12"/>
              <a:gd name="T4" fmla="*/ 2147483646 w 15"/>
              <a:gd name="T5" fmla="*/ 0 h 12"/>
              <a:gd name="T6" fmla="*/ 2147483646 w 15"/>
              <a:gd name="T7" fmla="*/ 0 h 12"/>
              <a:gd name="T8" fmla="*/ 2147483646 w 15"/>
              <a:gd name="T9" fmla="*/ 2147483646 h 12"/>
              <a:gd name="T10" fmla="*/ 2147483646 w 15"/>
              <a:gd name="T11" fmla="*/ 2147483646 h 12"/>
              <a:gd name="T12" fmla="*/ 2147483646 w 15"/>
              <a:gd name="T13" fmla="*/ 2147483646 h 12"/>
              <a:gd name="T14" fmla="*/ 2147483646 w 15"/>
              <a:gd name="T15" fmla="*/ 2147483646 h 12"/>
              <a:gd name="T16" fmla="*/ 0 w 15"/>
              <a:gd name="T17" fmla="*/ 2147483646 h 12"/>
              <a:gd name="T18" fmla="*/ 2147483646 w 15"/>
              <a:gd name="T19" fmla="*/ 2147483646 h 12"/>
              <a:gd name="T20" fmla="*/ 2147483646 w 15"/>
              <a:gd name="T21" fmla="*/ 2147483646 h 12"/>
              <a:gd name="T22" fmla="*/ 2147483646 w 15"/>
              <a:gd name="T23" fmla="*/ 2147483646 h 12"/>
              <a:gd name="T24" fmla="*/ 2147483646 w 15"/>
              <a:gd name="T25" fmla="*/ 2147483646 h 12"/>
              <a:gd name="T26" fmla="*/ 2147483646 w 15"/>
              <a:gd name="T27" fmla="*/ 2147483646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6" name="Freeform 424"/>
          <p:cNvSpPr>
            <a:spLocks/>
          </p:cNvSpPr>
          <p:nvPr userDrawn="1"/>
        </p:nvSpPr>
        <p:spPr bwMode="auto">
          <a:xfrm>
            <a:off x="1869900" y="3764939"/>
            <a:ext cx="1005416" cy="493713"/>
          </a:xfrm>
          <a:custGeom>
            <a:avLst/>
            <a:gdLst>
              <a:gd name="T0" fmla="*/ 2147483646 w 576"/>
              <a:gd name="T1" fmla="*/ 2147483646 h 379"/>
              <a:gd name="T2" fmla="*/ 2147483646 w 576"/>
              <a:gd name="T3" fmla="*/ 2147483646 h 379"/>
              <a:gd name="T4" fmla="*/ 2147483646 w 576"/>
              <a:gd name="T5" fmla="*/ 2147483646 h 379"/>
              <a:gd name="T6" fmla="*/ 2147483646 w 576"/>
              <a:gd name="T7" fmla="*/ 2147483646 h 379"/>
              <a:gd name="T8" fmla="*/ 2147483646 w 576"/>
              <a:gd name="T9" fmla="*/ 2147483646 h 379"/>
              <a:gd name="T10" fmla="*/ 2147483646 w 576"/>
              <a:gd name="T11" fmla="*/ 2147483646 h 379"/>
              <a:gd name="T12" fmla="*/ 2147483646 w 576"/>
              <a:gd name="T13" fmla="*/ 2147483646 h 379"/>
              <a:gd name="T14" fmla="*/ 2147483646 w 576"/>
              <a:gd name="T15" fmla="*/ 2147483646 h 379"/>
              <a:gd name="T16" fmla="*/ 2147483646 w 576"/>
              <a:gd name="T17" fmla="*/ 2147483646 h 379"/>
              <a:gd name="T18" fmla="*/ 2147483646 w 576"/>
              <a:gd name="T19" fmla="*/ 2147483646 h 379"/>
              <a:gd name="T20" fmla="*/ 2147483646 w 576"/>
              <a:gd name="T21" fmla="*/ 2147483646 h 379"/>
              <a:gd name="T22" fmla="*/ 2147483646 w 576"/>
              <a:gd name="T23" fmla="*/ 2147483646 h 379"/>
              <a:gd name="T24" fmla="*/ 2147483646 w 576"/>
              <a:gd name="T25" fmla="*/ 2147483646 h 379"/>
              <a:gd name="T26" fmla="*/ 2147483646 w 576"/>
              <a:gd name="T27" fmla="*/ 2147483646 h 379"/>
              <a:gd name="T28" fmla="*/ 2147483646 w 576"/>
              <a:gd name="T29" fmla="*/ 2147483646 h 379"/>
              <a:gd name="T30" fmla="*/ 2147483646 w 576"/>
              <a:gd name="T31" fmla="*/ 2147483646 h 379"/>
              <a:gd name="T32" fmla="*/ 2147483646 w 576"/>
              <a:gd name="T33" fmla="*/ 2147483646 h 379"/>
              <a:gd name="T34" fmla="*/ 2147483646 w 576"/>
              <a:gd name="T35" fmla="*/ 2147483646 h 379"/>
              <a:gd name="T36" fmla="*/ 2147483646 w 576"/>
              <a:gd name="T37" fmla="*/ 2147483646 h 379"/>
              <a:gd name="T38" fmla="*/ 2147483646 w 576"/>
              <a:gd name="T39" fmla="*/ 2147483646 h 379"/>
              <a:gd name="T40" fmla="*/ 2147483646 w 576"/>
              <a:gd name="T41" fmla="*/ 2147483646 h 379"/>
              <a:gd name="T42" fmla="*/ 2147483646 w 576"/>
              <a:gd name="T43" fmla="*/ 2147483646 h 379"/>
              <a:gd name="T44" fmla="*/ 2147483646 w 576"/>
              <a:gd name="T45" fmla="*/ 2147483646 h 379"/>
              <a:gd name="T46" fmla="*/ 2147483646 w 576"/>
              <a:gd name="T47" fmla="*/ 2147483646 h 379"/>
              <a:gd name="T48" fmla="*/ 2147483646 w 576"/>
              <a:gd name="T49" fmla="*/ 0 h 379"/>
              <a:gd name="T50" fmla="*/ 0 w 576"/>
              <a:gd name="T51" fmla="*/ 2147483646 h 379"/>
              <a:gd name="T52" fmla="*/ 2147483646 w 576"/>
              <a:gd name="T53" fmla="*/ 2147483646 h 379"/>
              <a:gd name="T54" fmla="*/ 2147483646 w 576"/>
              <a:gd name="T55" fmla="*/ 2147483646 h 379"/>
              <a:gd name="T56" fmla="*/ 2147483646 w 576"/>
              <a:gd name="T57" fmla="*/ 2147483646 h 379"/>
              <a:gd name="T58" fmla="*/ 2147483646 w 576"/>
              <a:gd name="T59" fmla="*/ 2147483646 h 379"/>
              <a:gd name="T60" fmla="*/ 2147483646 w 576"/>
              <a:gd name="T61" fmla="*/ 2147483646 h 379"/>
              <a:gd name="T62" fmla="*/ 2147483646 w 576"/>
              <a:gd name="T63" fmla="*/ 2147483646 h 379"/>
              <a:gd name="T64" fmla="*/ 2147483646 w 576"/>
              <a:gd name="T65" fmla="*/ 2147483646 h 379"/>
              <a:gd name="T66" fmla="*/ 2147483646 w 576"/>
              <a:gd name="T67" fmla="*/ 2147483646 h 379"/>
              <a:gd name="T68" fmla="*/ 2147483646 w 576"/>
              <a:gd name="T69" fmla="*/ 2147483646 h 379"/>
              <a:gd name="T70" fmla="*/ 2147483646 w 576"/>
              <a:gd name="T71" fmla="*/ 2147483646 h 379"/>
              <a:gd name="T72" fmla="*/ 2147483646 w 576"/>
              <a:gd name="T73" fmla="*/ 2147483646 h 379"/>
              <a:gd name="T74" fmla="*/ 2147483646 w 576"/>
              <a:gd name="T75" fmla="*/ 2147483646 h 379"/>
              <a:gd name="T76" fmla="*/ 2147483646 w 576"/>
              <a:gd name="T77" fmla="*/ 2147483646 h 379"/>
              <a:gd name="T78" fmla="*/ 2147483646 w 576"/>
              <a:gd name="T79" fmla="*/ 2147483646 h 379"/>
              <a:gd name="T80" fmla="*/ 2147483646 w 576"/>
              <a:gd name="T81" fmla="*/ 2147483646 h 379"/>
              <a:gd name="T82" fmla="*/ 2147483646 w 576"/>
              <a:gd name="T83" fmla="*/ 2147483646 h 379"/>
              <a:gd name="T84" fmla="*/ 2147483646 w 576"/>
              <a:gd name="T85" fmla="*/ 2147483646 h 379"/>
              <a:gd name="T86" fmla="*/ 2147483646 w 576"/>
              <a:gd name="T87" fmla="*/ 2147483646 h 379"/>
              <a:gd name="T88" fmla="*/ 2147483646 w 576"/>
              <a:gd name="T89" fmla="*/ 2147483646 h 379"/>
              <a:gd name="T90" fmla="*/ 2147483646 w 576"/>
              <a:gd name="T91" fmla="*/ 2147483646 h 379"/>
              <a:gd name="T92" fmla="*/ 2147483646 w 576"/>
              <a:gd name="T93" fmla="*/ 2147483646 h 379"/>
              <a:gd name="T94" fmla="*/ 2147483646 w 576"/>
              <a:gd name="T95" fmla="*/ 2147483646 h 379"/>
              <a:gd name="T96" fmla="*/ 2147483646 w 576"/>
              <a:gd name="T97" fmla="*/ 2147483646 h 379"/>
              <a:gd name="T98" fmla="*/ 2147483646 w 576"/>
              <a:gd name="T99" fmla="*/ 2147483646 h 379"/>
              <a:gd name="T100" fmla="*/ 2147483646 w 576"/>
              <a:gd name="T101" fmla="*/ 2147483646 h 379"/>
              <a:gd name="T102" fmla="*/ 2147483646 w 576"/>
              <a:gd name="T103" fmla="*/ 2147483646 h 379"/>
              <a:gd name="T104" fmla="*/ 2147483646 w 576"/>
              <a:gd name="T105" fmla="*/ 2147483646 h 379"/>
              <a:gd name="T106" fmla="*/ 2147483646 w 576"/>
              <a:gd name="T107" fmla="*/ 2147483646 h 379"/>
              <a:gd name="T108" fmla="*/ 2147483646 w 576"/>
              <a:gd name="T109" fmla="*/ 2147483646 h 379"/>
              <a:gd name="T110" fmla="*/ 2147483646 w 576"/>
              <a:gd name="T111" fmla="*/ 2147483646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7" name="Freeform 425"/>
          <p:cNvSpPr>
            <a:spLocks/>
          </p:cNvSpPr>
          <p:nvPr userDrawn="1"/>
        </p:nvSpPr>
        <p:spPr bwMode="auto">
          <a:xfrm rot="-852288">
            <a:off x="3514551" y="1786909"/>
            <a:ext cx="1083733" cy="896939"/>
          </a:xfrm>
          <a:custGeom>
            <a:avLst/>
            <a:gdLst>
              <a:gd name="T0" fmla="*/ 2147483646 w 1125"/>
              <a:gd name="T1" fmla="*/ 2147483646 h 2047"/>
              <a:gd name="T2" fmla="*/ 2147483646 w 1125"/>
              <a:gd name="T3" fmla="*/ 2147483646 h 2047"/>
              <a:gd name="T4" fmla="*/ 2147483646 w 1125"/>
              <a:gd name="T5" fmla="*/ 2147483646 h 2047"/>
              <a:gd name="T6" fmla="*/ 2147483646 w 1125"/>
              <a:gd name="T7" fmla="*/ 2147483646 h 2047"/>
              <a:gd name="T8" fmla="*/ 2147483646 w 1125"/>
              <a:gd name="T9" fmla="*/ 2147483646 h 2047"/>
              <a:gd name="T10" fmla="*/ 2147483646 w 1125"/>
              <a:gd name="T11" fmla="*/ 2147483646 h 2047"/>
              <a:gd name="T12" fmla="*/ 2147483646 w 1125"/>
              <a:gd name="T13" fmla="*/ 2147483646 h 2047"/>
              <a:gd name="T14" fmla="*/ 2147483646 w 1125"/>
              <a:gd name="T15" fmla="*/ 2147483646 h 2047"/>
              <a:gd name="T16" fmla="*/ 2147483646 w 1125"/>
              <a:gd name="T17" fmla="*/ 2147483646 h 2047"/>
              <a:gd name="T18" fmla="*/ 2147483646 w 1125"/>
              <a:gd name="T19" fmla="*/ 2147483646 h 2047"/>
              <a:gd name="T20" fmla="*/ 2147483646 w 1125"/>
              <a:gd name="T21" fmla="*/ 2147483646 h 2047"/>
              <a:gd name="T22" fmla="*/ 2147483646 w 1125"/>
              <a:gd name="T23" fmla="*/ 2147483646 h 2047"/>
              <a:gd name="T24" fmla="*/ 2147483646 w 1125"/>
              <a:gd name="T25" fmla="*/ 2147483646 h 2047"/>
              <a:gd name="T26" fmla="*/ 2147483646 w 1125"/>
              <a:gd name="T27" fmla="*/ 2147483646 h 2047"/>
              <a:gd name="T28" fmla="*/ 2147483646 w 1125"/>
              <a:gd name="T29" fmla="*/ 2147483646 h 2047"/>
              <a:gd name="T30" fmla="*/ 2147483646 w 1125"/>
              <a:gd name="T31" fmla="*/ 2147483646 h 2047"/>
              <a:gd name="T32" fmla="*/ 2147483646 w 1125"/>
              <a:gd name="T33" fmla="*/ 2147483646 h 2047"/>
              <a:gd name="T34" fmla="*/ 2147483646 w 1125"/>
              <a:gd name="T35" fmla="*/ 2147483646 h 2047"/>
              <a:gd name="T36" fmla="*/ 2147483646 w 1125"/>
              <a:gd name="T37" fmla="*/ 2147483646 h 2047"/>
              <a:gd name="T38" fmla="*/ 2147483646 w 1125"/>
              <a:gd name="T39" fmla="*/ 2147483646 h 2047"/>
              <a:gd name="T40" fmla="*/ 2147483646 w 1125"/>
              <a:gd name="T41" fmla="*/ 2147483646 h 2047"/>
              <a:gd name="T42" fmla="*/ 2147483646 w 1125"/>
              <a:gd name="T43" fmla="*/ 2147483646 h 2047"/>
              <a:gd name="T44" fmla="*/ 2147483646 w 1125"/>
              <a:gd name="T45" fmla="*/ 2147483646 h 2047"/>
              <a:gd name="T46" fmla="*/ 2147483646 w 1125"/>
              <a:gd name="T47" fmla="*/ 2147483646 h 2047"/>
              <a:gd name="T48" fmla="*/ 2147483646 w 1125"/>
              <a:gd name="T49" fmla="*/ 2147483646 h 2047"/>
              <a:gd name="T50" fmla="*/ 2147483646 w 1125"/>
              <a:gd name="T51" fmla="*/ 2147483646 h 2047"/>
              <a:gd name="T52" fmla="*/ 2147483646 w 1125"/>
              <a:gd name="T53" fmla="*/ 2147483646 h 2047"/>
              <a:gd name="T54" fmla="*/ 2147483646 w 1125"/>
              <a:gd name="T55" fmla="*/ 2147483646 h 2047"/>
              <a:gd name="T56" fmla="*/ 2147483646 w 1125"/>
              <a:gd name="T57" fmla="*/ 2147483646 h 2047"/>
              <a:gd name="T58" fmla="*/ 2147483646 w 1125"/>
              <a:gd name="T59" fmla="*/ 2147483646 h 2047"/>
              <a:gd name="T60" fmla="*/ 2147483646 w 1125"/>
              <a:gd name="T61" fmla="*/ 2147483646 h 2047"/>
              <a:gd name="T62" fmla="*/ 2147483646 w 1125"/>
              <a:gd name="T63" fmla="*/ 2147483646 h 2047"/>
              <a:gd name="T64" fmla="*/ 2147483646 w 1125"/>
              <a:gd name="T65" fmla="*/ 2147483646 h 2047"/>
              <a:gd name="T66" fmla="*/ 2147483646 w 1125"/>
              <a:gd name="T67" fmla="*/ 2147483646 h 2047"/>
              <a:gd name="T68" fmla="*/ 2147483646 w 1125"/>
              <a:gd name="T69" fmla="*/ 2147483646 h 2047"/>
              <a:gd name="T70" fmla="*/ 2147483646 w 1125"/>
              <a:gd name="T71" fmla="*/ 2147483646 h 2047"/>
              <a:gd name="T72" fmla="*/ 2147483646 w 1125"/>
              <a:gd name="T73" fmla="*/ 2147483646 h 2047"/>
              <a:gd name="T74" fmla="*/ 2147483646 w 1125"/>
              <a:gd name="T75" fmla="*/ 2147483646 h 2047"/>
              <a:gd name="T76" fmla="*/ 2147483646 w 1125"/>
              <a:gd name="T77" fmla="*/ 2147483646 h 2047"/>
              <a:gd name="T78" fmla="*/ 2147483646 w 1125"/>
              <a:gd name="T79" fmla="*/ 2147483646 h 2047"/>
              <a:gd name="T80" fmla="*/ 2147483646 w 1125"/>
              <a:gd name="T81" fmla="*/ 2147483646 h 2047"/>
              <a:gd name="T82" fmla="*/ 2147483646 w 1125"/>
              <a:gd name="T83" fmla="*/ 2147483646 h 2047"/>
              <a:gd name="T84" fmla="*/ 2147483646 w 1125"/>
              <a:gd name="T85" fmla="*/ 2147483646 h 2047"/>
              <a:gd name="T86" fmla="*/ 2147483646 w 1125"/>
              <a:gd name="T87" fmla="*/ 2147483646 h 2047"/>
              <a:gd name="T88" fmla="*/ 2147483646 w 1125"/>
              <a:gd name="T89" fmla="*/ 2147483646 h 2047"/>
              <a:gd name="T90" fmla="*/ 2147483646 w 1125"/>
              <a:gd name="T91" fmla="*/ 2147483646 h 2047"/>
              <a:gd name="T92" fmla="*/ 2147483646 w 1125"/>
              <a:gd name="T93" fmla="*/ 2147483646 h 2047"/>
              <a:gd name="T94" fmla="*/ 2147483646 w 1125"/>
              <a:gd name="T95" fmla="*/ 2147483646 h 2047"/>
              <a:gd name="T96" fmla="*/ 2147483646 w 1125"/>
              <a:gd name="T97" fmla="*/ 2147483646 h 2047"/>
              <a:gd name="T98" fmla="*/ 2147483646 w 1125"/>
              <a:gd name="T99" fmla="*/ 2147483646 h 2047"/>
              <a:gd name="T100" fmla="*/ 2147483646 w 1125"/>
              <a:gd name="T101" fmla="*/ 2147483646 h 2047"/>
              <a:gd name="T102" fmla="*/ 2147483646 w 1125"/>
              <a:gd name="T103" fmla="*/ 2147483646 h 2047"/>
              <a:gd name="T104" fmla="*/ 2147483646 w 1125"/>
              <a:gd name="T105" fmla="*/ 2147483646 h 2047"/>
              <a:gd name="T106" fmla="*/ 2147483646 w 1125"/>
              <a:gd name="T107" fmla="*/ 2147483646 h 2047"/>
              <a:gd name="T108" fmla="*/ 2147483646 w 1125"/>
              <a:gd name="T109" fmla="*/ 2147483646 h 2047"/>
              <a:gd name="T110" fmla="*/ 2147483646 w 1125"/>
              <a:gd name="T111" fmla="*/ 2147483646 h 2047"/>
              <a:gd name="T112" fmla="*/ 2147483646 w 1125"/>
              <a:gd name="T113" fmla="*/ 2147483646 h 2047"/>
              <a:gd name="T114" fmla="*/ 2147483646 w 1125"/>
              <a:gd name="T115" fmla="*/ 2147483646 h 2047"/>
              <a:gd name="T116" fmla="*/ 2147483646 w 1125"/>
              <a:gd name="T117" fmla="*/ 2147483646 h 2047"/>
              <a:gd name="T118" fmla="*/ 2147483646 w 1125"/>
              <a:gd name="T119" fmla="*/ 2147483646 h 2047"/>
              <a:gd name="T120" fmla="*/ 2147483646 w 1125"/>
              <a:gd name="T121" fmla="*/ 2147483646 h 2047"/>
              <a:gd name="T122" fmla="*/ 2147483646 w 1125"/>
              <a:gd name="T123" fmla="*/ 2147483646 h 2047"/>
              <a:gd name="T124" fmla="*/ 2147483646 w 1125"/>
              <a:gd name="T125" fmla="*/ 2147483646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8" name="Freeform 426"/>
          <p:cNvSpPr>
            <a:spLocks/>
          </p:cNvSpPr>
          <p:nvPr userDrawn="1"/>
        </p:nvSpPr>
        <p:spPr bwMode="auto">
          <a:xfrm>
            <a:off x="2225518" y="2028214"/>
            <a:ext cx="55033" cy="36513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2147483646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2147483646 w 40"/>
              <a:gd name="T27" fmla="*/ 2147483646 h 36"/>
              <a:gd name="T28" fmla="*/ 0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2147483646 w 40"/>
              <a:gd name="T37" fmla="*/ 2147483646 h 36"/>
              <a:gd name="T38" fmla="*/ 2147483646 w 40"/>
              <a:gd name="T39" fmla="*/ 0 h 36"/>
              <a:gd name="T40" fmla="*/ 2147483646 w 40"/>
              <a:gd name="T41" fmla="*/ 2147483646 h 36"/>
              <a:gd name="T42" fmla="*/ 2147483646 w 40"/>
              <a:gd name="T43" fmla="*/ 2147483646 h 36"/>
              <a:gd name="T44" fmla="*/ 2147483646 w 40"/>
              <a:gd name="T45" fmla="*/ 2147483646 h 36"/>
              <a:gd name="T46" fmla="*/ 2147483646 w 40"/>
              <a:gd name="T47" fmla="*/ 2147483646 h 36"/>
              <a:gd name="T48" fmla="*/ 2147483646 w 40"/>
              <a:gd name="T49" fmla="*/ 2147483646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9" name="Freeform 427"/>
          <p:cNvSpPr>
            <a:spLocks/>
          </p:cNvSpPr>
          <p:nvPr userDrawn="1"/>
        </p:nvSpPr>
        <p:spPr bwMode="auto">
          <a:xfrm>
            <a:off x="2695400" y="2323485"/>
            <a:ext cx="0" cy="4763"/>
          </a:xfrm>
          <a:custGeom>
            <a:avLst/>
            <a:gdLst>
              <a:gd name="T0" fmla="*/ 1 w 1"/>
              <a:gd name="T1" fmla="*/ 2147483646 h 4"/>
              <a:gd name="T2" fmla="*/ 1 w 1"/>
              <a:gd name="T3" fmla="*/ 2147483646 h 4"/>
              <a:gd name="T4" fmla="*/ 1 w 1"/>
              <a:gd name="T5" fmla="*/ 2147483646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6 h 4"/>
              <a:gd name="T12" fmla="*/ 1 w 1"/>
              <a:gd name="T13" fmla="*/ 2147483646 h 4"/>
              <a:gd name="T14" fmla="*/ 1 w 1"/>
              <a:gd name="T15" fmla="*/ 2147483646 h 4"/>
              <a:gd name="T16" fmla="*/ 1 w 1"/>
              <a:gd name="T17" fmla="*/ 2147483646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0" name="Freeform 428"/>
          <p:cNvSpPr>
            <a:spLocks/>
          </p:cNvSpPr>
          <p:nvPr userDrawn="1"/>
        </p:nvSpPr>
        <p:spPr bwMode="auto">
          <a:xfrm>
            <a:off x="3171666" y="2356827"/>
            <a:ext cx="4233" cy="6351"/>
          </a:xfrm>
          <a:custGeom>
            <a:avLst/>
            <a:gdLst>
              <a:gd name="T0" fmla="*/ 2147483646 w 5"/>
              <a:gd name="T1" fmla="*/ 2147483646 h 8"/>
              <a:gd name="T2" fmla="*/ 2147483646 w 5"/>
              <a:gd name="T3" fmla="*/ 2147483646 h 8"/>
              <a:gd name="T4" fmla="*/ 2147483646 w 5"/>
              <a:gd name="T5" fmla="*/ 2147483646 h 8"/>
              <a:gd name="T6" fmla="*/ 2147483646 w 5"/>
              <a:gd name="T7" fmla="*/ 2147483646 h 8"/>
              <a:gd name="T8" fmla="*/ 2147483646 w 5"/>
              <a:gd name="T9" fmla="*/ 0 h 8"/>
              <a:gd name="T10" fmla="*/ 0 w 5"/>
              <a:gd name="T11" fmla="*/ 0 h 8"/>
              <a:gd name="T12" fmla="*/ 0 w 5"/>
              <a:gd name="T13" fmla="*/ 2147483646 h 8"/>
              <a:gd name="T14" fmla="*/ 2147483646 w 5"/>
              <a:gd name="T15" fmla="*/ 2147483646 h 8"/>
              <a:gd name="T16" fmla="*/ 2147483646 w 5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1" name="Freeform 429"/>
          <p:cNvSpPr>
            <a:spLocks/>
          </p:cNvSpPr>
          <p:nvPr userDrawn="1"/>
        </p:nvSpPr>
        <p:spPr bwMode="auto">
          <a:xfrm>
            <a:off x="2703876" y="1939305"/>
            <a:ext cx="19049" cy="14288"/>
          </a:xfrm>
          <a:custGeom>
            <a:avLst/>
            <a:gdLst>
              <a:gd name="T0" fmla="*/ 2147483646 w 14"/>
              <a:gd name="T1" fmla="*/ 2147483646 h 15"/>
              <a:gd name="T2" fmla="*/ 2147483646 w 14"/>
              <a:gd name="T3" fmla="*/ 2147483646 h 15"/>
              <a:gd name="T4" fmla="*/ 2147483646 w 14"/>
              <a:gd name="T5" fmla="*/ 2147483646 h 15"/>
              <a:gd name="T6" fmla="*/ 2147483646 w 14"/>
              <a:gd name="T7" fmla="*/ 2147483646 h 15"/>
              <a:gd name="T8" fmla="*/ 2147483646 w 14"/>
              <a:gd name="T9" fmla="*/ 2147483646 h 15"/>
              <a:gd name="T10" fmla="*/ 2147483646 w 14"/>
              <a:gd name="T11" fmla="*/ 2147483646 h 15"/>
              <a:gd name="T12" fmla="*/ 2147483646 w 14"/>
              <a:gd name="T13" fmla="*/ 2147483646 h 15"/>
              <a:gd name="T14" fmla="*/ 2147483646 w 14"/>
              <a:gd name="T15" fmla="*/ 2147483646 h 15"/>
              <a:gd name="T16" fmla="*/ 2147483646 w 14"/>
              <a:gd name="T17" fmla="*/ 0 h 15"/>
              <a:gd name="T18" fmla="*/ 2147483646 w 14"/>
              <a:gd name="T19" fmla="*/ 2147483646 h 15"/>
              <a:gd name="T20" fmla="*/ 2147483646 w 14"/>
              <a:gd name="T21" fmla="*/ 2147483646 h 15"/>
              <a:gd name="T22" fmla="*/ 2147483646 w 14"/>
              <a:gd name="T23" fmla="*/ 2147483646 h 15"/>
              <a:gd name="T24" fmla="*/ 0 w 14"/>
              <a:gd name="T25" fmla="*/ 2147483646 h 15"/>
              <a:gd name="T26" fmla="*/ 2147483646 w 14"/>
              <a:gd name="T27" fmla="*/ 2147483646 h 15"/>
              <a:gd name="T28" fmla="*/ 2147483646 w 14"/>
              <a:gd name="T29" fmla="*/ 2147483646 h 15"/>
              <a:gd name="T30" fmla="*/ 2147483646 w 14"/>
              <a:gd name="T31" fmla="*/ 2147483646 h 15"/>
              <a:gd name="T32" fmla="*/ 2147483646 w 14"/>
              <a:gd name="T33" fmla="*/ 2147483646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2" name="Freeform 430"/>
          <p:cNvSpPr>
            <a:spLocks/>
          </p:cNvSpPr>
          <p:nvPr userDrawn="1"/>
        </p:nvSpPr>
        <p:spPr bwMode="auto">
          <a:xfrm>
            <a:off x="2953633" y="2407621"/>
            <a:ext cx="192616" cy="120651"/>
          </a:xfrm>
          <a:custGeom>
            <a:avLst/>
            <a:gdLst>
              <a:gd name="T0" fmla="*/ 2147483646 w 135"/>
              <a:gd name="T1" fmla="*/ 2147483646 h 119"/>
              <a:gd name="T2" fmla="*/ 2147483646 w 135"/>
              <a:gd name="T3" fmla="*/ 2147483646 h 119"/>
              <a:gd name="T4" fmla="*/ 2147483646 w 135"/>
              <a:gd name="T5" fmla="*/ 2147483646 h 119"/>
              <a:gd name="T6" fmla="*/ 2147483646 w 135"/>
              <a:gd name="T7" fmla="*/ 2147483646 h 119"/>
              <a:gd name="T8" fmla="*/ 2147483646 w 135"/>
              <a:gd name="T9" fmla="*/ 2147483646 h 119"/>
              <a:gd name="T10" fmla="*/ 2147483646 w 135"/>
              <a:gd name="T11" fmla="*/ 2147483646 h 119"/>
              <a:gd name="T12" fmla="*/ 2147483646 w 135"/>
              <a:gd name="T13" fmla="*/ 2147483646 h 119"/>
              <a:gd name="T14" fmla="*/ 2147483646 w 135"/>
              <a:gd name="T15" fmla="*/ 2147483646 h 119"/>
              <a:gd name="T16" fmla="*/ 2147483646 w 135"/>
              <a:gd name="T17" fmla="*/ 2147483646 h 119"/>
              <a:gd name="T18" fmla="*/ 2147483646 w 135"/>
              <a:gd name="T19" fmla="*/ 2147483646 h 119"/>
              <a:gd name="T20" fmla="*/ 2147483646 w 135"/>
              <a:gd name="T21" fmla="*/ 2147483646 h 119"/>
              <a:gd name="T22" fmla="*/ 2147483646 w 135"/>
              <a:gd name="T23" fmla="*/ 2147483646 h 119"/>
              <a:gd name="T24" fmla="*/ 2147483646 w 135"/>
              <a:gd name="T25" fmla="*/ 2147483646 h 119"/>
              <a:gd name="T26" fmla="*/ 2147483646 w 135"/>
              <a:gd name="T27" fmla="*/ 2147483646 h 119"/>
              <a:gd name="T28" fmla="*/ 2147483646 w 135"/>
              <a:gd name="T29" fmla="*/ 2147483646 h 119"/>
              <a:gd name="T30" fmla="*/ 2147483646 w 135"/>
              <a:gd name="T31" fmla="*/ 2147483646 h 119"/>
              <a:gd name="T32" fmla="*/ 2147483646 w 135"/>
              <a:gd name="T33" fmla="*/ 2147483646 h 119"/>
              <a:gd name="T34" fmla="*/ 2147483646 w 135"/>
              <a:gd name="T35" fmla="*/ 2147483646 h 119"/>
              <a:gd name="T36" fmla="*/ 2147483646 w 135"/>
              <a:gd name="T37" fmla="*/ 2147483646 h 119"/>
              <a:gd name="T38" fmla="*/ 2147483646 w 135"/>
              <a:gd name="T39" fmla="*/ 2147483646 h 119"/>
              <a:gd name="T40" fmla="*/ 2147483646 w 135"/>
              <a:gd name="T41" fmla="*/ 2147483646 h 119"/>
              <a:gd name="T42" fmla="*/ 2147483646 w 135"/>
              <a:gd name="T43" fmla="*/ 2147483646 h 119"/>
              <a:gd name="T44" fmla="*/ 2147483646 w 135"/>
              <a:gd name="T45" fmla="*/ 2147483646 h 119"/>
              <a:gd name="T46" fmla="*/ 2147483646 w 135"/>
              <a:gd name="T47" fmla="*/ 2147483646 h 119"/>
              <a:gd name="T48" fmla="*/ 2147483646 w 135"/>
              <a:gd name="T49" fmla="*/ 2147483646 h 119"/>
              <a:gd name="T50" fmla="*/ 2147483646 w 135"/>
              <a:gd name="T51" fmla="*/ 2147483646 h 119"/>
              <a:gd name="T52" fmla="*/ 2147483646 w 135"/>
              <a:gd name="T53" fmla="*/ 2147483646 h 119"/>
              <a:gd name="T54" fmla="*/ 2147483646 w 135"/>
              <a:gd name="T55" fmla="*/ 2147483646 h 119"/>
              <a:gd name="T56" fmla="*/ 2147483646 w 135"/>
              <a:gd name="T57" fmla="*/ 2147483646 h 119"/>
              <a:gd name="T58" fmla="*/ 2147483646 w 135"/>
              <a:gd name="T59" fmla="*/ 2147483646 h 119"/>
              <a:gd name="T60" fmla="*/ 2147483646 w 135"/>
              <a:gd name="T61" fmla="*/ 2147483646 h 119"/>
              <a:gd name="T62" fmla="*/ 2147483646 w 135"/>
              <a:gd name="T63" fmla="*/ 2147483646 h 119"/>
              <a:gd name="T64" fmla="*/ 2147483646 w 135"/>
              <a:gd name="T65" fmla="*/ 2147483646 h 119"/>
              <a:gd name="T66" fmla="*/ 2147483646 w 135"/>
              <a:gd name="T67" fmla="*/ 2147483646 h 119"/>
              <a:gd name="T68" fmla="*/ 2147483646 w 135"/>
              <a:gd name="T69" fmla="*/ 2147483646 h 119"/>
              <a:gd name="T70" fmla="*/ 2147483646 w 135"/>
              <a:gd name="T71" fmla="*/ 2147483646 h 119"/>
              <a:gd name="T72" fmla="*/ 2147483646 w 135"/>
              <a:gd name="T73" fmla="*/ 2147483646 h 119"/>
              <a:gd name="T74" fmla="*/ 2147483646 w 135"/>
              <a:gd name="T75" fmla="*/ 2147483646 h 119"/>
              <a:gd name="T76" fmla="*/ 2147483646 w 135"/>
              <a:gd name="T77" fmla="*/ 2147483646 h 119"/>
              <a:gd name="T78" fmla="*/ 2147483646 w 135"/>
              <a:gd name="T79" fmla="*/ 2147483646 h 119"/>
              <a:gd name="T80" fmla="*/ 2147483646 w 135"/>
              <a:gd name="T81" fmla="*/ 2147483646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3" name="Freeform 431"/>
          <p:cNvSpPr>
            <a:spLocks/>
          </p:cNvSpPr>
          <p:nvPr userDrawn="1"/>
        </p:nvSpPr>
        <p:spPr bwMode="auto">
          <a:xfrm>
            <a:off x="2799116" y="2045673"/>
            <a:ext cx="797984" cy="400051"/>
          </a:xfrm>
          <a:custGeom>
            <a:avLst/>
            <a:gdLst>
              <a:gd name="T0" fmla="*/ 2147483646 w 556"/>
              <a:gd name="T1" fmla="*/ 2147483646 h 395"/>
              <a:gd name="T2" fmla="*/ 2147483646 w 556"/>
              <a:gd name="T3" fmla="*/ 2147483646 h 395"/>
              <a:gd name="T4" fmla="*/ 2147483646 w 556"/>
              <a:gd name="T5" fmla="*/ 2147483646 h 395"/>
              <a:gd name="T6" fmla="*/ 2147483646 w 556"/>
              <a:gd name="T7" fmla="*/ 2147483646 h 395"/>
              <a:gd name="T8" fmla="*/ 2147483646 w 556"/>
              <a:gd name="T9" fmla="*/ 2147483646 h 395"/>
              <a:gd name="T10" fmla="*/ 2147483646 w 556"/>
              <a:gd name="T11" fmla="*/ 2147483646 h 395"/>
              <a:gd name="T12" fmla="*/ 2147483646 w 556"/>
              <a:gd name="T13" fmla="*/ 2147483646 h 395"/>
              <a:gd name="T14" fmla="*/ 2147483646 w 556"/>
              <a:gd name="T15" fmla="*/ 2147483646 h 395"/>
              <a:gd name="T16" fmla="*/ 2147483646 w 556"/>
              <a:gd name="T17" fmla="*/ 2147483646 h 395"/>
              <a:gd name="T18" fmla="*/ 2147483646 w 556"/>
              <a:gd name="T19" fmla="*/ 2147483646 h 395"/>
              <a:gd name="T20" fmla="*/ 2147483646 w 556"/>
              <a:gd name="T21" fmla="*/ 2147483646 h 395"/>
              <a:gd name="T22" fmla="*/ 2147483646 w 556"/>
              <a:gd name="T23" fmla="*/ 2147483646 h 395"/>
              <a:gd name="T24" fmla="*/ 2147483646 w 556"/>
              <a:gd name="T25" fmla="*/ 2147483646 h 395"/>
              <a:gd name="T26" fmla="*/ 2147483646 w 556"/>
              <a:gd name="T27" fmla="*/ 2147483646 h 395"/>
              <a:gd name="T28" fmla="*/ 2147483646 w 556"/>
              <a:gd name="T29" fmla="*/ 2147483646 h 395"/>
              <a:gd name="T30" fmla="*/ 2147483646 w 556"/>
              <a:gd name="T31" fmla="*/ 2147483646 h 395"/>
              <a:gd name="T32" fmla="*/ 2147483646 w 556"/>
              <a:gd name="T33" fmla="*/ 2147483646 h 395"/>
              <a:gd name="T34" fmla="*/ 2147483646 w 556"/>
              <a:gd name="T35" fmla="*/ 2147483646 h 395"/>
              <a:gd name="T36" fmla="*/ 2147483646 w 556"/>
              <a:gd name="T37" fmla="*/ 2147483646 h 395"/>
              <a:gd name="T38" fmla="*/ 2147483646 w 556"/>
              <a:gd name="T39" fmla="*/ 2147483646 h 395"/>
              <a:gd name="T40" fmla="*/ 2147483646 w 556"/>
              <a:gd name="T41" fmla="*/ 2147483646 h 395"/>
              <a:gd name="T42" fmla="*/ 2147483646 w 556"/>
              <a:gd name="T43" fmla="*/ 2147483646 h 395"/>
              <a:gd name="T44" fmla="*/ 2147483646 w 556"/>
              <a:gd name="T45" fmla="*/ 2147483646 h 395"/>
              <a:gd name="T46" fmla="*/ 2147483646 w 556"/>
              <a:gd name="T47" fmla="*/ 2147483646 h 395"/>
              <a:gd name="T48" fmla="*/ 2147483646 w 556"/>
              <a:gd name="T49" fmla="*/ 2147483646 h 395"/>
              <a:gd name="T50" fmla="*/ 0 w 556"/>
              <a:gd name="T51" fmla="*/ 2147483646 h 395"/>
              <a:gd name="T52" fmla="*/ 2147483646 w 556"/>
              <a:gd name="T53" fmla="*/ 2147483646 h 395"/>
              <a:gd name="T54" fmla="*/ 2147483646 w 556"/>
              <a:gd name="T55" fmla="*/ 2147483646 h 395"/>
              <a:gd name="T56" fmla="*/ 2147483646 w 556"/>
              <a:gd name="T57" fmla="*/ 2147483646 h 395"/>
              <a:gd name="T58" fmla="*/ 2147483646 w 556"/>
              <a:gd name="T59" fmla="*/ 2147483646 h 395"/>
              <a:gd name="T60" fmla="*/ 2147483646 w 556"/>
              <a:gd name="T61" fmla="*/ 2147483646 h 395"/>
              <a:gd name="T62" fmla="*/ 2147483646 w 556"/>
              <a:gd name="T63" fmla="*/ 2147483646 h 395"/>
              <a:gd name="T64" fmla="*/ 2147483646 w 556"/>
              <a:gd name="T65" fmla="*/ 2147483646 h 395"/>
              <a:gd name="T66" fmla="*/ 2147483646 w 556"/>
              <a:gd name="T67" fmla="*/ 2147483646 h 395"/>
              <a:gd name="T68" fmla="*/ 2147483646 w 556"/>
              <a:gd name="T69" fmla="*/ 2147483646 h 395"/>
              <a:gd name="T70" fmla="*/ 2147483646 w 556"/>
              <a:gd name="T71" fmla="*/ 2147483646 h 395"/>
              <a:gd name="T72" fmla="*/ 2147483646 w 556"/>
              <a:gd name="T73" fmla="*/ 2147483646 h 395"/>
              <a:gd name="T74" fmla="*/ 2147483646 w 556"/>
              <a:gd name="T75" fmla="*/ 2147483646 h 395"/>
              <a:gd name="T76" fmla="*/ 2147483646 w 556"/>
              <a:gd name="T77" fmla="*/ 2147483646 h 395"/>
              <a:gd name="T78" fmla="*/ 2147483646 w 556"/>
              <a:gd name="T79" fmla="*/ 2147483646 h 395"/>
              <a:gd name="T80" fmla="*/ 2147483646 w 556"/>
              <a:gd name="T81" fmla="*/ 2147483646 h 395"/>
              <a:gd name="T82" fmla="*/ 2147483646 w 556"/>
              <a:gd name="T83" fmla="*/ 2147483646 h 395"/>
              <a:gd name="T84" fmla="*/ 2147483646 w 556"/>
              <a:gd name="T85" fmla="*/ 2147483646 h 395"/>
              <a:gd name="T86" fmla="*/ 2147483646 w 556"/>
              <a:gd name="T87" fmla="*/ 2147483646 h 395"/>
              <a:gd name="T88" fmla="*/ 2147483646 w 556"/>
              <a:gd name="T89" fmla="*/ 2147483646 h 395"/>
              <a:gd name="T90" fmla="*/ 2147483646 w 556"/>
              <a:gd name="T91" fmla="*/ 2147483646 h 395"/>
              <a:gd name="T92" fmla="*/ 2147483646 w 556"/>
              <a:gd name="T93" fmla="*/ 2147483646 h 395"/>
              <a:gd name="T94" fmla="*/ 2147483646 w 556"/>
              <a:gd name="T95" fmla="*/ 2147483646 h 395"/>
              <a:gd name="T96" fmla="*/ 2147483646 w 556"/>
              <a:gd name="T97" fmla="*/ 2147483646 h 395"/>
              <a:gd name="T98" fmla="*/ 2147483646 w 556"/>
              <a:gd name="T99" fmla="*/ 2147483646 h 395"/>
              <a:gd name="T100" fmla="*/ 2147483646 w 556"/>
              <a:gd name="T101" fmla="*/ 2147483646 h 395"/>
              <a:gd name="T102" fmla="*/ 2147483646 w 556"/>
              <a:gd name="T103" fmla="*/ 2147483646 h 395"/>
              <a:gd name="T104" fmla="*/ 2147483646 w 556"/>
              <a:gd name="T105" fmla="*/ 2147483646 h 395"/>
              <a:gd name="T106" fmla="*/ 2147483646 w 556"/>
              <a:gd name="T107" fmla="*/ 2147483646 h 395"/>
              <a:gd name="T108" fmla="*/ 2147483646 w 556"/>
              <a:gd name="T109" fmla="*/ 2147483646 h 395"/>
              <a:gd name="T110" fmla="*/ 2147483646 w 556"/>
              <a:gd name="T111" fmla="*/ 2147483646 h 395"/>
              <a:gd name="T112" fmla="*/ 2147483646 w 556"/>
              <a:gd name="T113" fmla="*/ 2147483646 h 395"/>
              <a:gd name="T114" fmla="*/ 2147483646 w 556"/>
              <a:gd name="T115" fmla="*/ 2147483646 h 395"/>
              <a:gd name="T116" fmla="*/ 2147483646 w 556"/>
              <a:gd name="T117" fmla="*/ 2147483646 h 395"/>
              <a:gd name="T118" fmla="*/ 2147483646 w 556"/>
              <a:gd name="T119" fmla="*/ 2147483646 h 395"/>
              <a:gd name="T120" fmla="*/ 2147483646 w 556"/>
              <a:gd name="T121" fmla="*/ 2147483646 h 395"/>
              <a:gd name="T122" fmla="*/ 2147483646 w 556"/>
              <a:gd name="T123" fmla="*/ 2147483646 h 395"/>
              <a:gd name="T124" fmla="*/ 2147483646 w 556"/>
              <a:gd name="T125" fmla="*/ 2147483646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4" name="Freeform 432"/>
          <p:cNvSpPr>
            <a:spLocks/>
          </p:cNvSpPr>
          <p:nvPr userDrawn="1"/>
        </p:nvSpPr>
        <p:spPr bwMode="auto">
          <a:xfrm>
            <a:off x="2109084" y="1978993"/>
            <a:ext cx="211667" cy="146051"/>
          </a:xfrm>
          <a:custGeom>
            <a:avLst/>
            <a:gdLst>
              <a:gd name="T0" fmla="*/ 2147483646 w 148"/>
              <a:gd name="T1" fmla="*/ 2147483646 h 146"/>
              <a:gd name="T2" fmla="*/ 2147483646 w 148"/>
              <a:gd name="T3" fmla="*/ 2147483646 h 146"/>
              <a:gd name="T4" fmla="*/ 2147483646 w 148"/>
              <a:gd name="T5" fmla="*/ 2147483646 h 146"/>
              <a:gd name="T6" fmla="*/ 2147483646 w 148"/>
              <a:gd name="T7" fmla="*/ 2147483646 h 146"/>
              <a:gd name="T8" fmla="*/ 2147483646 w 148"/>
              <a:gd name="T9" fmla="*/ 2147483646 h 146"/>
              <a:gd name="T10" fmla="*/ 2147483646 w 148"/>
              <a:gd name="T11" fmla="*/ 2147483646 h 146"/>
              <a:gd name="T12" fmla="*/ 2147483646 w 148"/>
              <a:gd name="T13" fmla="*/ 2147483646 h 146"/>
              <a:gd name="T14" fmla="*/ 2147483646 w 148"/>
              <a:gd name="T15" fmla="*/ 2147483646 h 146"/>
              <a:gd name="T16" fmla="*/ 2147483646 w 148"/>
              <a:gd name="T17" fmla="*/ 2147483646 h 146"/>
              <a:gd name="T18" fmla="*/ 2147483646 w 148"/>
              <a:gd name="T19" fmla="*/ 0 h 146"/>
              <a:gd name="T20" fmla="*/ 2147483646 w 148"/>
              <a:gd name="T21" fmla="*/ 2147483646 h 146"/>
              <a:gd name="T22" fmla="*/ 2147483646 w 148"/>
              <a:gd name="T23" fmla="*/ 2147483646 h 146"/>
              <a:gd name="T24" fmla="*/ 2147483646 w 148"/>
              <a:gd name="T25" fmla="*/ 2147483646 h 146"/>
              <a:gd name="T26" fmla="*/ 2147483646 w 148"/>
              <a:gd name="T27" fmla="*/ 2147483646 h 146"/>
              <a:gd name="T28" fmla="*/ 2147483646 w 148"/>
              <a:gd name="T29" fmla="*/ 2147483646 h 146"/>
              <a:gd name="T30" fmla="*/ 2147483646 w 148"/>
              <a:gd name="T31" fmla="*/ 2147483646 h 146"/>
              <a:gd name="T32" fmla="*/ 2147483646 w 148"/>
              <a:gd name="T33" fmla="*/ 2147483646 h 146"/>
              <a:gd name="T34" fmla="*/ 2147483646 w 148"/>
              <a:gd name="T35" fmla="*/ 2147483646 h 146"/>
              <a:gd name="T36" fmla="*/ 2147483646 w 148"/>
              <a:gd name="T37" fmla="*/ 2147483646 h 146"/>
              <a:gd name="T38" fmla="*/ 2147483646 w 148"/>
              <a:gd name="T39" fmla="*/ 2147483646 h 146"/>
              <a:gd name="T40" fmla="*/ 2147483646 w 148"/>
              <a:gd name="T41" fmla="*/ 2147483646 h 146"/>
              <a:gd name="T42" fmla="*/ 2147483646 w 148"/>
              <a:gd name="T43" fmla="*/ 2147483646 h 146"/>
              <a:gd name="T44" fmla="*/ 2147483646 w 148"/>
              <a:gd name="T45" fmla="*/ 2147483646 h 146"/>
              <a:gd name="T46" fmla="*/ 2147483646 w 148"/>
              <a:gd name="T47" fmla="*/ 2147483646 h 146"/>
              <a:gd name="T48" fmla="*/ 2147483646 w 148"/>
              <a:gd name="T49" fmla="*/ 2147483646 h 146"/>
              <a:gd name="T50" fmla="*/ 2147483646 w 148"/>
              <a:gd name="T51" fmla="*/ 2147483646 h 146"/>
              <a:gd name="T52" fmla="*/ 2147483646 w 148"/>
              <a:gd name="T53" fmla="*/ 2147483646 h 146"/>
              <a:gd name="T54" fmla="*/ 2147483646 w 148"/>
              <a:gd name="T55" fmla="*/ 2147483646 h 146"/>
              <a:gd name="T56" fmla="*/ 2147483646 w 148"/>
              <a:gd name="T57" fmla="*/ 2147483646 h 146"/>
              <a:gd name="T58" fmla="*/ 2147483646 w 148"/>
              <a:gd name="T59" fmla="*/ 2147483646 h 146"/>
              <a:gd name="T60" fmla="*/ 2147483646 w 148"/>
              <a:gd name="T61" fmla="*/ 2147483646 h 146"/>
              <a:gd name="T62" fmla="*/ 2147483646 w 148"/>
              <a:gd name="T63" fmla="*/ 2147483646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5" name="Freeform 433"/>
          <p:cNvSpPr>
            <a:spLocks/>
          </p:cNvSpPr>
          <p:nvPr userDrawn="1"/>
        </p:nvSpPr>
        <p:spPr bwMode="auto">
          <a:xfrm>
            <a:off x="2333458" y="1925027"/>
            <a:ext cx="192617" cy="93663"/>
          </a:xfrm>
          <a:custGeom>
            <a:avLst/>
            <a:gdLst>
              <a:gd name="T0" fmla="*/ 2147483646 w 133"/>
              <a:gd name="T1" fmla="*/ 2147483646 h 91"/>
              <a:gd name="T2" fmla="*/ 2147483646 w 133"/>
              <a:gd name="T3" fmla="*/ 2147483646 h 91"/>
              <a:gd name="T4" fmla="*/ 2147483646 w 133"/>
              <a:gd name="T5" fmla="*/ 2147483646 h 91"/>
              <a:gd name="T6" fmla="*/ 2147483646 w 133"/>
              <a:gd name="T7" fmla="*/ 2147483646 h 91"/>
              <a:gd name="T8" fmla="*/ 2147483646 w 133"/>
              <a:gd name="T9" fmla="*/ 2147483646 h 91"/>
              <a:gd name="T10" fmla="*/ 2147483646 w 133"/>
              <a:gd name="T11" fmla="*/ 2147483646 h 91"/>
              <a:gd name="T12" fmla="*/ 2147483646 w 133"/>
              <a:gd name="T13" fmla="*/ 2147483646 h 91"/>
              <a:gd name="T14" fmla="*/ 2147483646 w 133"/>
              <a:gd name="T15" fmla="*/ 2147483646 h 91"/>
              <a:gd name="T16" fmla="*/ 2147483646 w 133"/>
              <a:gd name="T17" fmla="*/ 2147483646 h 91"/>
              <a:gd name="T18" fmla="*/ 2147483646 w 133"/>
              <a:gd name="T19" fmla="*/ 2147483646 h 91"/>
              <a:gd name="T20" fmla="*/ 2147483646 w 133"/>
              <a:gd name="T21" fmla="*/ 2147483646 h 91"/>
              <a:gd name="T22" fmla="*/ 2147483646 w 133"/>
              <a:gd name="T23" fmla="*/ 2147483646 h 91"/>
              <a:gd name="T24" fmla="*/ 2147483646 w 133"/>
              <a:gd name="T25" fmla="*/ 2147483646 h 91"/>
              <a:gd name="T26" fmla="*/ 2147483646 w 133"/>
              <a:gd name="T27" fmla="*/ 2147483646 h 91"/>
              <a:gd name="T28" fmla="*/ 2147483646 w 133"/>
              <a:gd name="T29" fmla="*/ 2147483646 h 91"/>
              <a:gd name="T30" fmla="*/ 2147483646 w 133"/>
              <a:gd name="T31" fmla="*/ 2147483646 h 91"/>
              <a:gd name="T32" fmla="*/ 2147483646 w 133"/>
              <a:gd name="T33" fmla="*/ 2147483646 h 91"/>
              <a:gd name="T34" fmla="*/ 2147483646 w 133"/>
              <a:gd name="T35" fmla="*/ 2147483646 h 91"/>
              <a:gd name="T36" fmla="*/ 2147483646 w 133"/>
              <a:gd name="T37" fmla="*/ 2147483646 h 91"/>
              <a:gd name="T38" fmla="*/ 2147483646 w 133"/>
              <a:gd name="T39" fmla="*/ 2147483646 h 91"/>
              <a:gd name="T40" fmla="*/ 2147483646 w 133"/>
              <a:gd name="T41" fmla="*/ 2147483646 h 91"/>
              <a:gd name="T42" fmla="*/ 2147483646 w 133"/>
              <a:gd name="T43" fmla="*/ 2147483646 h 91"/>
              <a:gd name="T44" fmla="*/ 2147483646 w 133"/>
              <a:gd name="T45" fmla="*/ 2147483646 h 91"/>
              <a:gd name="T46" fmla="*/ 2147483646 w 133"/>
              <a:gd name="T47" fmla="*/ 2147483646 h 91"/>
              <a:gd name="T48" fmla="*/ 2147483646 w 133"/>
              <a:gd name="T49" fmla="*/ 2147483646 h 91"/>
              <a:gd name="T50" fmla="*/ 2147483646 w 133"/>
              <a:gd name="T51" fmla="*/ 2147483646 h 91"/>
              <a:gd name="T52" fmla="*/ 2147483646 w 133"/>
              <a:gd name="T53" fmla="*/ 2147483646 h 91"/>
              <a:gd name="T54" fmla="*/ 2147483646 w 133"/>
              <a:gd name="T55" fmla="*/ 2147483646 h 91"/>
              <a:gd name="T56" fmla="*/ 0 w 133"/>
              <a:gd name="T57" fmla="*/ 2147483646 h 91"/>
              <a:gd name="T58" fmla="*/ 2147483646 w 133"/>
              <a:gd name="T59" fmla="*/ 2147483646 h 91"/>
              <a:gd name="T60" fmla="*/ 2147483646 w 133"/>
              <a:gd name="T61" fmla="*/ 2147483646 h 91"/>
              <a:gd name="T62" fmla="*/ 2147483646 w 133"/>
              <a:gd name="T63" fmla="*/ 2147483646 h 91"/>
              <a:gd name="T64" fmla="*/ 2147483646 w 133"/>
              <a:gd name="T65" fmla="*/ 2147483646 h 91"/>
              <a:gd name="T66" fmla="*/ 2147483646 w 133"/>
              <a:gd name="T67" fmla="*/ 2147483646 h 91"/>
              <a:gd name="T68" fmla="*/ 2147483646 w 133"/>
              <a:gd name="T69" fmla="*/ 0 h 91"/>
              <a:gd name="T70" fmla="*/ 2147483646 w 133"/>
              <a:gd name="T71" fmla="*/ 2147483646 h 91"/>
              <a:gd name="T72" fmla="*/ 2147483646 w 133"/>
              <a:gd name="T73" fmla="*/ 2147483646 h 91"/>
              <a:gd name="T74" fmla="*/ 2147483646 w 133"/>
              <a:gd name="T75" fmla="*/ 2147483646 h 91"/>
              <a:gd name="T76" fmla="*/ 2147483646 w 133"/>
              <a:gd name="T77" fmla="*/ 2147483646 h 91"/>
              <a:gd name="T78" fmla="*/ 2147483646 w 133"/>
              <a:gd name="T79" fmla="*/ 2147483646 h 91"/>
              <a:gd name="T80" fmla="*/ 2147483646 w 133"/>
              <a:gd name="T81" fmla="*/ 2147483646 h 91"/>
              <a:gd name="T82" fmla="*/ 2147483646 w 133"/>
              <a:gd name="T83" fmla="*/ 2147483646 h 91"/>
              <a:gd name="T84" fmla="*/ 2147483646 w 133"/>
              <a:gd name="T85" fmla="*/ 2147483646 h 91"/>
              <a:gd name="T86" fmla="*/ 2147483646 w 133"/>
              <a:gd name="T87" fmla="*/ 2147483646 h 91"/>
              <a:gd name="T88" fmla="*/ 2147483646 w 133"/>
              <a:gd name="T89" fmla="*/ 2147483646 h 91"/>
              <a:gd name="T90" fmla="*/ 2147483646 w 133"/>
              <a:gd name="T91" fmla="*/ 2147483646 h 91"/>
              <a:gd name="T92" fmla="*/ 2147483646 w 133"/>
              <a:gd name="T93" fmla="*/ 2147483646 h 91"/>
              <a:gd name="T94" fmla="*/ 2147483646 w 133"/>
              <a:gd name="T95" fmla="*/ 2147483646 h 91"/>
              <a:gd name="T96" fmla="*/ 2147483646 w 133"/>
              <a:gd name="T97" fmla="*/ 2147483646 h 91"/>
              <a:gd name="T98" fmla="*/ 2147483646 w 133"/>
              <a:gd name="T99" fmla="*/ 2147483646 h 91"/>
              <a:gd name="T100" fmla="*/ 2147483646 w 133"/>
              <a:gd name="T101" fmla="*/ 2147483646 h 91"/>
              <a:gd name="T102" fmla="*/ 2147483646 w 133"/>
              <a:gd name="T103" fmla="*/ 2147483646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6" name="Freeform 434"/>
          <p:cNvSpPr>
            <a:spLocks/>
          </p:cNvSpPr>
          <p:nvPr userDrawn="1"/>
        </p:nvSpPr>
        <p:spPr bwMode="auto">
          <a:xfrm>
            <a:off x="2253016" y="1875814"/>
            <a:ext cx="146051" cy="61913"/>
          </a:xfrm>
          <a:custGeom>
            <a:avLst/>
            <a:gdLst>
              <a:gd name="T0" fmla="*/ 2147483646 w 102"/>
              <a:gd name="T1" fmla="*/ 2147483646 h 60"/>
              <a:gd name="T2" fmla="*/ 2147483646 w 102"/>
              <a:gd name="T3" fmla="*/ 2147483646 h 60"/>
              <a:gd name="T4" fmla="*/ 2147483646 w 102"/>
              <a:gd name="T5" fmla="*/ 2147483646 h 60"/>
              <a:gd name="T6" fmla="*/ 2147483646 w 102"/>
              <a:gd name="T7" fmla="*/ 2147483646 h 60"/>
              <a:gd name="T8" fmla="*/ 2147483646 w 102"/>
              <a:gd name="T9" fmla="*/ 2147483646 h 60"/>
              <a:gd name="T10" fmla="*/ 2147483646 w 102"/>
              <a:gd name="T11" fmla="*/ 2147483646 h 60"/>
              <a:gd name="T12" fmla="*/ 2147483646 w 102"/>
              <a:gd name="T13" fmla="*/ 2147483646 h 60"/>
              <a:gd name="T14" fmla="*/ 2147483646 w 102"/>
              <a:gd name="T15" fmla="*/ 2147483646 h 60"/>
              <a:gd name="T16" fmla="*/ 2147483646 w 102"/>
              <a:gd name="T17" fmla="*/ 2147483646 h 60"/>
              <a:gd name="T18" fmla="*/ 2147483646 w 102"/>
              <a:gd name="T19" fmla="*/ 2147483646 h 60"/>
              <a:gd name="T20" fmla="*/ 2147483646 w 102"/>
              <a:gd name="T21" fmla="*/ 2147483646 h 60"/>
              <a:gd name="T22" fmla="*/ 2147483646 w 102"/>
              <a:gd name="T23" fmla="*/ 2147483646 h 60"/>
              <a:gd name="T24" fmla="*/ 2147483646 w 102"/>
              <a:gd name="T25" fmla="*/ 2147483646 h 60"/>
              <a:gd name="T26" fmla="*/ 2147483646 w 102"/>
              <a:gd name="T27" fmla="*/ 2147483646 h 60"/>
              <a:gd name="T28" fmla="*/ 2147483646 w 102"/>
              <a:gd name="T29" fmla="*/ 2147483646 h 60"/>
              <a:gd name="T30" fmla="*/ 2147483646 w 102"/>
              <a:gd name="T31" fmla="*/ 2147483646 h 60"/>
              <a:gd name="T32" fmla="*/ 2147483646 w 102"/>
              <a:gd name="T33" fmla="*/ 2147483646 h 60"/>
              <a:gd name="T34" fmla="*/ 2147483646 w 102"/>
              <a:gd name="T35" fmla="*/ 2147483646 h 60"/>
              <a:gd name="T36" fmla="*/ 2147483646 w 102"/>
              <a:gd name="T37" fmla="*/ 2147483646 h 60"/>
              <a:gd name="T38" fmla="*/ 2147483646 w 102"/>
              <a:gd name="T39" fmla="*/ 2147483646 h 60"/>
              <a:gd name="T40" fmla="*/ 2147483646 w 102"/>
              <a:gd name="T41" fmla="*/ 2147483646 h 60"/>
              <a:gd name="T42" fmla="*/ 2147483646 w 102"/>
              <a:gd name="T43" fmla="*/ 2147483646 h 60"/>
              <a:gd name="T44" fmla="*/ 2147483646 w 102"/>
              <a:gd name="T45" fmla="*/ 2147483646 h 60"/>
              <a:gd name="T46" fmla="*/ 0 w 102"/>
              <a:gd name="T47" fmla="*/ 2147483646 h 60"/>
              <a:gd name="T48" fmla="*/ 2147483646 w 102"/>
              <a:gd name="T49" fmla="*/ 2147483646 h 60"/>
              <a:gd name="T50" fmla="*/ 2147483646 w 102"/>
              <a:gd name="T51" fmla="*/ 2147483646 h 60"/>
              <a:gd name="T52" fmla="*/ 2147483646 w 102"/>
              <a:gd name="T53" fmla="*/ 2147483646 h 60"/>
              <a:gd name="T54" fmla="*/ 2147483646 w 102"/>
              <a:gd name="T55" fmla="*/ 2147483646 h 60"/>
              <a:gd name="T56" fmla="*/ 2147483646 w 102"/>
              <a:gd name="T57" fmla="*/ 2147483646 h 60"/>
              <a:gd name="T58" fmla="*/ 2147483646 w 102"/>
              <a:gd name="T59" fmla="*/ 2147483646 h 60"/>
              <a:gd name="T60" fmla="*/ 2147483646 w 102"/>
              <a:gd name="T61" fmla="*/ 2147483646 h 60"/>
              <a:gd name="T62" fmla="*/ 2147483646 w 102"/>
              <a:gd name="T63" fmla="*/ 2147483646 h 60"/>
              <a:gd name="T64" fmla="*/ 2147483646 w 102"/>
              <a:gd name="T65" fmla="*/ 0 h 60"/>
              <a:gd name="T66" fmla="*/ 2147483646 w 102"/>
              <a:gd name="T67" fmla="*/ 0 h 60"/>
              <a:gd name="T68" fmla="*/ 2147483646 w 102"/>
              <a:gd name="T69" fmla="*/ 0 h 60"/>
              <a:gd name="T70" fmla="*/ 2147483646 w 102"/>
              <a:gd name="T71" fmla="*/ 0 h 60"/>
              <a:gd name="T72" fmla="*/ 2147483646 w 102"/>
              <a:gd name="T73" fmla="*/ 0 h 60"/>
              <a:gd name="T74" fmla="*/ 2147483646 w 102"/>
              <a:gd name="T75" fmla="*/ 0 h 60"/>
              <a:gd name="T76" fmla="*/ 2147483646 w 102"/>
              <a:gd name="T77" fmla="*/ 2147483646 h 60"/>
              <a:gd name="T78" fmla="*/ 2147483646 w 102"/>
              <a:gd name="T79" fmla="*/ 2147483646 h 60"/>
              <a:gd name="T80" fmla="*/ 2147483646 w 102"/>
              <a:gd name="T81" fmla="*/ 2147483646 h 60"/>
              <a:gd name="T82" fmla="*/ 2147483646 w 102"/>
              <a:gd name="T83" fmla="*/ 2147483646 h 60"/>
              <a:gd name="T84" fmla="*/ 2147483646 w 102"/>
              <a:gd name="T85" fmla="*/ 2147483646 h 60"/>
              <a:gd name="T86" fmla="*/ 2147483646 w 102"/>
              <a:gd name="T87" fmla="*/ 2147483646 h 60"/>
              <a:gd name="T88" fmla="*/ 2147483646 w 102"/>
              <a:gd name="T89" fmla="*/ 2147483646 h 60"/>
              <a:gd name="T90" fmla="*/ 2147483646 w 102"/>
              <a:gd name="T91" fmla="*/ 2147483646 h 60"/>
              <a:gd name="T92" fmla="*/ 2147483646 w 102"/>
              <a:gd name="T93" fmla="*/ 2147483646 h 60"/>
              <a:gd name="T94" fmla="*/ 2147483646 w 102"/>
              <a:gd name="T95" fmla="*/ 2147483646 h 60"/>
              <a:gd name="T96" fmla="*/ 2147483646 w 102"/>
              <a:gd name="T97" fmla="*/ 2147483646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7" name="Freeform 435"/>
          <p:cNvSpPr>
            <a:spLocks/>
          </p:cNvSpPr>
          <p:nvPr userDrawn="1"/>
        </p:nvSpPr>
        <p:spPr bwMode="auto">
          <a:xfrm>
            <a:off x="2540901" y="1937717"/>
            <a:ext cx="122767" cy="80963"/>
          </a:xfrm>
          <a:custGeom>
            <a:avLst/>
            <a:gdLst>
              <a:gd name="T0" fmla="*/ 2147483646 w 86"/>
              <a:gd name="T1" fmla="*/ 2147483646 h 80"/>
              <a:gd name="T2" fmla="*/ 2147483646 w 86"/>
              <a:gd name="T3" fmla="*/ 0 h 80"/>
              <a:gd name="T4" fmla="*/ 2147483646 w 86"/>
              <a:gd name="T5" fmla="*/ 2147483646 h 80"/>
              <a:gd name="T6" fmla="*/ 2147483646 w 86"/>
              <a:gd name="T7" fmla="*/ 2147483646 h 80"/>
              <a:gd name="T8" fmla="*/ 2147483646 w 86"/>
              <a:gd name="T9" fmla="*/ 2147483646 h 80"/>
              <a:gd name="T10" fmla="*/ 2147483646 w 86"/>
              <a:gd name="T11" fmla="*/ 2147483646 h 80"/>
              <a:gd name="T12" fmla="*/ 2147483646 w 86"/>
              <a:gd name="T13" fmla="*/ 2147483646 h 80"/>
              <a:gd name="T14" fmla="*/ 2147483646 w 86"/>
              <a:gd name="T15" fmla="*/ 2147483646 h 80"/>
              <a:gd name="T16" fmla="*/ 2147483646 w 86"/>
              <a:gd name="T17" fmla="*/ 2147483646 h 80"/>
              <a:gd name="T18" fmla="*/ 2147483646 w 86"/>
              <a:gd name="T19" fmla="*/ 2147483646 h 80"/>
              <a:gd name="T20" fmla="*/ 2147483646 w 86"/>
              <a:gd name="T21" fmla="*/ 2147483646 h 80"/>
              <a:gd name="T22" fmla="*/ 2147483646 w 86"/>
              <a:gd name="T23" fmla="*/ 2147483646 h 80"/>
              <a:gd name="T24" fmla="*/ 2147483646 w 86"/>
              <a:gd name="T25" fmla="*/ 2147483646 h 80"/>
              <a:gd name="T26" fmla="*/ 2147483646 w 86"/>
              <a:gd name="T27" fmla="*/ 2147483646 h 80"/>
              <a:gd name="T28" fmla="*/ 2147483646 w 86"/>
              <a:gd name="T29" fmla="*/ 2147483646 h 80"/>
              <a:gd name="T30" fmla="*/ 2147483646 w 86"/>
              <a:gd name="T31" fmla="*/ 2147483646 h 80"/>
              <a:gd name="T32" fmla="*/ 2147483646 w 86"/>
              <a:gd name="T33" fmla="*/ 2147483646 h 80"/>
              <a:gd name="T34" fmla="*/ 2147483646 w 86"/>
              <a:gd name="T35" fmla="*/ 2147483646 h 80"/>
              <a:gd name="T36" fmla="*/ 2147483646 w 86"/>
              <a:gd name="T37" fmla="*/ 2147483646 h 80"/>
              <a:gd name="T38" fmla="*/ 2147483646 w 86"/>
              <a:gd name="T39" fmla="*/ 2147483646 h 80"/>
              <a:gd name="T40" fmla="*/ 2147483646 w 86"/>
              <a:gd name="T41" fmla="*/ 2147483646 h 80"/>
              <a:gd name="T42" fmla="*/ 2147483646 w 86"/>
              <a:gd name="T43" fmla="*/ 2147483646 h 80"/>
              <a:gd name="T44" fmla="*/ 2147483646 w 86"/>
              <a:gd name="T45" fmla="*/ 2147483646 h 80"/>
              <a:gd name="T46" fmla="*/ 2147483646 w 86"/>
              <a:gd name="T47" fmla="*/ 2147483646 h 80"/>
              <a:gd name="T48" fmla="*/ 2147483646 w 86"/>
              <a:gd name="T49" fmla="*/ 2147483646 h 80"/>
              <a:gd name="T50" fmla="*/ 2147483646 w 86"/>
              <a:gd name="T51" fmla="*/ 2147483646 h 80"/>
              <a:gd name="T52" fmla="*/ 2147483646 w 86"/>
              <a:gd name="T53" fmla="*/ 2147483646 h 80"/>
              <a:gd name="T54" fmla="*/ 2147483646 w 86"/>
              <a:gd name="T55" fmla="*/ 2147483646 h 80"/>
              <a:gd name="T56" fmla="*/ 2147483646 w 86"/>
              <a:gd name="T57" fmla="*/ 2147483646 h 80"/>
              <a:gd name="T58" fmla="*/ 2147483646 w 86"/>
              <a:gd name="T59" fmla="*/ 2147483646 h 80"/>
              <a:gd name="T60" fmla="*/ 2147483646 w 86"/>
              <a:gd name="T61" fmla="*/ 2147483646 h 80"/>
              <a:gd name="T62" fmla="*/ 2147483646 w 86"/>
              <a:gd name="T63" fmla="*/ 2147483646 h 80"/>
              <a:gd name="T64" fmla="*/ 2147483646 w 86"/>
              <a:gd name="T65" fmla="*/ 2147483646 h 80"/>
              <a:gd name="T66" fmla="*/ 2147483646 w 86"/>
              <a:gd name="T67" fmla="*/ 2147483646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8" name="Freeform 436"/>
          <p:cNvSpPr>
            <a:spLocks/>
          </p:cNvSpPr>
          <p:nvPr userDrawn="1"/>
        </p:nvSpPr>
        <p:spPr bwMode="auto">
          <a:xfrm>
            <a:off x="2665768" y="1986938"/>
            <a:ext cx="48683" cy="46039"/>
          </a:xfrm>
          <a:custGeom>
            <a:avLst/>
            <a:gdLst>
              <a:gd name="T0" fmla="*/ 2147483646 w 34"/>
              <a:gd name="T1" fmla="*/ 2147483646 h 46"/>
              <a:gd name="T2" fmla="*/ 2147483646 w 34"/>
              <a:gd name="T3" fmla="*/ 2147483646 h 46"/>
              <a:gd name="T4" fmla="*/ 2147483646 w 34"/>
              <a:gd name="T5" fmla="*/ 2147483646 h 46"/>
              <a:gd name="T6" fmla="*/ 2147483646 w 34"/>
              <a:gd name="T7" fmla="*/ 2147483646 h 46"/>
              <a:gd name="T8" fmla="*/ 2147483646 w 34"/>
              <a:gd name="T9" fmla="*/ 2147483646 h 46"/>
              <a:gd name="T10" fmla="*/ 2147483646 w 34"/>
              <a:gd name="T11" fmla="*/ 2147483646 h 46"/>
              <a:gd name="T12" fmla="*/ 2147483646 w 34"/>
              <a:gd name="T13" fmla="*/ 2147483646 h 46"/>
              <a:gd name="T14" fmla="*/ 0 w 34"/>
              <a:gd name="T15" fmla="*/ 2147483646 h 46"/>
              <a:gd name="T16" fmla="*/ 2147483646 w 34"/>
              <a:gd name="T17" fmla="*/ 2147483646 h 46"/>
              <a:gd name="T18" fmla="*/ 2147483646 w 34"/>
              <a:gd name="T19" fmla="*/ 2147483646 h 46"/>
              <a:gd name="T20" fmla="*/ 2147483646 w 34"/>
              <a:gd name="T21" fmla="*/ 2147483646 h 46"/>
              <a:gd name="T22" fmla="*/ 2147483646 w 34"/>
              <a:gd name="T23" fmla="*/ 2147483646 h 46"/>
              <a:gd name="T24" fmla="*/ 2147483646 w 34"/>
              <a:gd name="T25" fmla="*/ 2147483646 h 46"/>
              <a:gd name="T26" fmla="*/ 2147483646 w 34"/>
              <a:gd name="T27" fmla="*/ 2147483646 h 46"/>
              <a:gd name="T28" fmla="*/ 2147483646 w 34"/>
              <a:gd name="T29" fmla="*/ 2147483646 h 46"/>
              <a:gd name="T30" fmla="*/ 2147483646 w 34"/>
              <a:gd name="T31" fmla="*/ 2147483646 h 46"/>
              <a:gd name="T32" fmla="*/ 2147483646 w 34"/>
              <a:gd name="T33" fmla="*/ 2147483646 h 46"/>
              <a:gd name="T34" fmla="*/ 2147483646 w 34"/>
              <a:gd name="T35" fmla="*/ 2147483646 h 46"/>
              <a:gd name="T36" fmla="*/ 2147483646 w 34"/>
              <a:gd name="T37" fmla="*/ 2147483646 h 46"/>
              <a:gd name="T38" fmla="*/ 2147483646 w 34"/>
              <a:gd name="T39" fmla="*/ 2147483646 h 46"/>
              <a:gd name="T40" fmla="*/ 2147483646 w 34"/>
              <a:gd name="T41" fmla="*/ 2147483646 h 46"/>
              <a:gd name="T42" fmla="*/ 2147483646 w 34"/>
              <a:gd name="T43" fmla="*/ 2147483646 h 46"/>
              <a:gd name="T44" fmla="*/ 2147483646 w 34"/>
              <a:gd name="T45" fmla="*/ 2147483646 h 46"/>
              <a:gd name="T46" fmla="*/ 2147483646 w 34"/>
              <a:gd name="T47" fmla="*/ 2147483646 h 46"/>
              <a:gd name="T48" fmla="*/ 2147483646 w 34"/>
              <a:gd name="T49" fmla="*/ 0 h 46"/>
              <a:gd name="T50" fmla="*/ 2147483646 w 34"/>
              <a:gd name="T51" fmla="*/ 0 h 46"/>
              <a:gd name="T52" fmla="*/ 2147483646 w 34"/>
              <a:gd name="T53" fmla="*/ 0 h 46"/>
              <a:gd name="T54" fmla="*/ 2147483646 w 34"/>
              <a:gd name="T55" fmla="*/ 2147483646 h 46"/>
              <a:gd name="T56" fmla="*/ 2147483646 w 34"/>
              <a:gd name="T57" fmla="*/ 2147483646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9" name="Freeform 437"/>
          <p:cNvSpPr>
            <a:spLocks/>
          </p:cNvSpPr>
          <p:nvPr userDrawn="1"/>
        </p:nvSpPr>
        <p:spPr bwMode="auto">
          <a:xfrm>
            <a:off x="2653068" y="1923431"/>
            <a:ext cx="287867" cy="103188"/>
          </a:xfrm>
          <a:custGeom>
            <a:avLst/>
            <a:gdLst>
              <a:gd name="T0" fmla="*/ 2147483646 w 202"/>
              <a:gd name="T1" fmla="*/ 2147483646 h 100"/>
              <a:gd name="T2" fmla="*/ 2147483646 w 202"/>
              <a:gd name="T3" fmla="*/ 2147483646 h 100"/>
              <a:gd name="T4" fmla="*/ 2147483646 w 202"/>
              <a:gd name="T5" fmla="*/ 2147483646 h 100"/>
              <a:gd name="T6" fmla="*/ 2147483646 w 202"/>
              <a:gd name="T7" fmla="*/ 2147483646 h 100"/>
              <a:gd name="T8" fmla="*/ 2147483646 w 202"/>
              <a:gd name="T9" fmla="*/ 2147483646 h 100"/>
              <a:gd name="T10" fmla="*/ 2147483646 w 202"/>
              <a:gd name="T11" fmla="*/ 2147483646 h 100"/>
              <a:gd name="T12" fmla="*/ 2147483646 w 202"/>
              <a:gd name="T13" fmla="*/ 2147483646 h 100"/>
              <a:gd name="T14" fmla="*/ 2147483646 w 202"/>
              <a:gd name="T15" fmla="*/ 2147483646 h 100"/>
              <a:gd name="T16" fmla="*/ 2147483646 w 202"/>
              <a:gd name="T17" fmla="*/ 2147483646 h 100"/>
              <a:gd name="T18" fmla="*/ 2147483646 w 202"/>
              <a:gd name="T19" fmla="*/ 2147483646 h 100"/>
              <a:gd name="T20" fmla="*/ 2147483646 w 202"/>
              <a:gd name="T21" fmla="*/ 2147483646 h 100"/>
              <a:gd name="T22" fmla="*/ 2147483646 w 202"/>
              <a:gd name="T23" fmla="*/ 2147483646 h 100"/>
              <a:gd name="T24" fmla="*/ 2147483646 w 202"/>
              <a:gd name="T25" fmla="*/ 2147483646 h 100"/>
              <a:gd name="T26" fmla="*/ 2147483646 w 202"/>
              <a:gd name="T27" fmla="*/ 2147483646 h 100"/>
              <a:gd name="T28" fmla="*/ 2147483646 w 202"/>
              <a:gd name="T29" fmla="*/ 2147483646 h 100"/>
              <a:gd name="T30" fmla="*/ 2147483646 w 202"/>
              <a:gd name="T31" fmla="*/ 2147483646 h 100"/>
              <a:gd name="T32" fmla="*/ 2147483646 w 202"/>
              <a:gd name="T33" fmla="*/ 2147483646 h 100"/>
              <a:gd name="T34" fmla="*/ 2147483646 w 202"/>
              <a:gd name="T35" fmla="*/ 2147483646 h 100"/>
              <a:gd name="T36" fmla="*/ 2147483646 w 202"/>
              <a:gd name="T37" fmla="*/ 2147483646 h 100"/>
              <a:gd name="T38" fmla="*/ 2147483646 w 202"/>
              <a:gd name="T39" fmla="*/ 2147483646 h 100"/>
              <a:gd name="T40" fmla="*/ 2147483646 w 202"/>
              <a:gd name="T41" fmla="*/ 2147483646 h 100"/>
              <a:gd name="T42" fmla="*/ 2147483646 w 202"/>
              <a:gd name="T43" fmla="*/ 2147483646 h 100"/>
              <a:gd name="T44" fmla="*/ 2147483646 w 202"/>
              <a:gd name="T45" fmla="*/ 2147483646 h 100"/>
              <a:gd name="T46" fmla="*/ 2147483646 w 202"/>
              <a:gd name="T47" fmla="*/ 2147483646 h 100"/>
              <a:gd name="T48" fmla="*/ 2147483646 w 202"/>
              <a:gd name="T49" fmla="*/ 2147483646 h 100"/>
              <a:gd name="T50" fmla="*/ 2147483646 w 202"/>
              <a:gd name="T51" fmla="*/ 2147483646 h 100"/>
              <a:gd name="T52" fmla="*/ 2147483646 w 202"/>
              <a:gd name="T53" fmla="*/ 2147483646 h 100"/>
              <a:gd name="T54" fmla="*/ 0 w 202"/>
              <a:gd name="T55" fmla="*/ 2147483646 h 100"/>
              <a:gd name="T56" fmla="*/ 2147483646 w 202"/>
              <a:gd name="T57" fmla="*/ 2147483646 h 100"/>
              <a:gd name="T58" fmla="*/ 2147483646 w 202"/>
              <a:gd name="T59" fmla="*/ 0 h 100"/>
              <a:gd name="T60" fmla="*/ 2147483646 w 202"/>
              <a:gd name="T61" fmla="*/ 2147483646 h 100"/>
              <a:gd name="T62" fmla="*/ 2147483646 w 202"/>
              <a:gd name="T63" fmla="*/ 2147483646 h 100"/>
              <a:gd name="T64" fmla="*/ 2147483646 w 202"/>
              <a:gd name="T65" fmla="*/ 2147483646 h 100"/>
              <a:gd name="T66" fmla="*/ 2147483646 w 202"/>
              <a:gd name="T67" fmla="*/ 2147483646 h 100"/>
              <a:gd name="T68" fmla="*/ 2147483646 w 202"/>
              <a:gd name="T69" fmla="*/ 2147483646 h 100"/>
              <a:gd name="T70" fmla="*/ 2147483646 w 202"/>
              <a:gd name="T71" fmla="*/ 2147483646 h 100"/>
              <a:gd name="T72" fmla="*/ 2147483646 w 202"/>
              <a:gd name="T73" fmla="*/ 2147483646 h 100"/>
              <a:gd name="T74" fmla="*/ 2147483646 w 202"/>
              <a:gd name="T75" fmla="*/ 2147483646 h 100"/>
              <a:gd name="T76" fmla="*/ 2147483646 w 202"/>
              <a:gd name="T77" fmla="*/ 2147483646 h 100"/>
              <a:gd name="T78" fmla="*/ 2147483646 w 202"/>
              <a:gd name="T79" fmla="*/ 2147483646 h 100"/>
              <a:gd name="T80" fmla="*/ 2147483646 w 202"/>
              <a:gd name="T81" fmla="*/ 2147483646 h 100"/>
              <a:gd name="T82" fmla="*/ 2147483646 w 202"/>
              <a:gd name="T83" fmla="*/ 2147483646 h 100"/>
              <a:gd name="T84" fmla="*/ 2147483646 w 202"/>
              <a:gd name="T85" fmla="*/ 2147483646 h 100"/>
              <a:gd name="T86" fmla="*/ 2147483646 w 202"/>
              <a:gd name="T87" fmla="*/ 2147483646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0" name="Freeform 438"/>
          <p:cNvSpPr>
            <a:spLocks/>
          </p:cNvSpPr>
          <p:nvPr userDrawn="1"/>
        </p:nvSpPr>
        <p:spPr bwMode="auto">
          <a:xfrm>
            <a:off x="2426584" y="1858343"/>
            <a:ext cx="59267" cy="38100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2147483646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2147483646 w 40"/>
              <a:gd name="T27" fmla="*/ 2147483646 h 37"/>
              <a:gd name="T28" fmla="*/ 0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2147483646 w 40"/>
              <a:gd name="T37" fmla="*/ 2147483646 h 37"/>
              <a:gd name="T38" fmla="*/ 2147483646 w 40"/>
              <a:gd name="T39" fmla="*/ 0 h 37"/>
              <a:gd name="T40" fmla="*/ 2147483646 w 40"/>
              <a:gd name="T41" fmla="*/ 2147483646 h 37"/>
              <a:gd name="T42" fmla="*/ 2147483646 w 40"/>
              <a:gd name="T43" fmla="*/ 2147483646 h 37"/>
              <a:gd name="T44" fmla="*/ 2147483646 w 40"/>
              <a:gd name="T45" fmla="*/ 2147483646 h 37"/>
              <a:gd name="T46" fmla="*/ 2147483646 w 40"/>
              <a:gd name="T47" fmla="*/ 2147483646 h 37"/>
              <a:gd name="T48" fmla="*/ 2147483646 w 40"/>
              <a:gd name="T49" fmla="*/ 2147483646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1" name="Freeform 439"/>
          <p:cNvSpPr>
            <a:spLocks/>
          </p:cNvSpPr>
          <p:nvPr userDrawn="1"/>
        </p:nvSpPr>
        <p:spPr bwMode="auto">
          <a:xfrm flipV="1">
            <a:off x="2653068" y="1617044"/>
            <a:ext cx="287867" cy="323851"/>
          </a:xfrm>
          <a:custGeom>
            <a:avLst/>
            <a:gdLst>
              <a:gd name="T0" fmla="*/ 2147483646 w 201"/>
              <a:gd name="T1" fmla="*/ 2147483646 h 319"/>
              <a:gd name="T2" fmla="*/ 2147483646 w 201"/>
              <a:gd name="T3" fmla="*/ 2147483646 h 319"/>
              <a:gd name="T4" fmla="*/ 2147483646 w 201"/>
              <a:gd name="T5" fmla="*/ 2147483646 h 319"/>
              <a:gd name="T6" fmla="*/ 2147483646 w 201"/>
              <a:gd name="T7" fmla="*/ 2147483646 h 319"/>
              <a:gd name="T8" fmla="*/ 2147483646 w 201"/>
              <a:gd name="T9" fmla="*/ 2147483646 h 319"/>
              <a:gd name="T10" fmla="*/ 2147483646 w 201"/>
              <a:gd name="T11" fmla="*/ 2147483646 h 319"/>
              <a:gd name="T12" fmla="*/ 2147483646 w 201"/>
              <a:gd name="T13" fmla="*/ 2147483646 h 319"/>
              <a:gd name="T14" fmla="*/ 2147483646 w 201"/>
              <a:gd name="T15" fmla="*/ 2147483646 h 319"/>
              <a:gd name="T16" fmla="*/ 2147483646 w 201"/>
              <a:gd name="T17" fmla="*/ 2147483646 h 319"/>
              <a:gd name="T18" fmla="*/ 2147483646 w 201"/>
              <a:gd name="T19" fmla="*/ 2147483646 h 319"/>
              <a:gd name="T20" fmla="*/ 2147483646 w 201"/>
              <a:gd name="T21" fmla="*/ 2147483646 h 319"/>
              <a:gd name="T22" fmla="*/ 2147483646 w 201"/>
              <a:gd name="T23" fmla="*/ 2147483646 h 319"/>
              <a:gd name="T24" fmla="*/ 2147483646 w 201"/>
              <a:gd name="T25" fmla="*/ 2147483646 h 319"/>
              <a:gd name="T26" fmla="*/ 2147483646 w 201"/>
              <a:gd name="T27" fmla="*/ 2147483646 h 319"/>
              <a:gd name="T28" fmla="*/ 2147483646 w 201"/>
              <a:gd name="T29" fmla="*/ 2147483646 h 319"/>
              <a:gd name="T30" fmla="*/ 2147483646 w 201"/>
              <a:gd name="T31" fmla="*/ 2147483646 h 319"/>
              <a:gd name="T32" fmla="*/ 2147483646 w 201"/>
              <a:gd name="T33" fmla="*/ 2147483646 h 319"/>
              <a:gd name="T34" fmla="*/ 2147483646 w 201"/>
              <a:gd name="T35" fmla="*/ 2147483646 h 319"/>
              <a:gd name="T36" fmla="*/ 2147483646 w 201"/>
              <a:gd name="T37" fmla="*/ 2147483646 h 319"/>
              <a:gd name="T38" fmla="*/ 2147483646 w 201"/>
              <a:gd name="T39" fmla="*/ 2147483646 h 319"/>
              <a:gd name="T40" fmla="*/ 2147483646 w 201"/>
              <a:gd name="T41" fmla="*/ 2147483646 h 319"/>
              <a:gd name="T42" fmla="*/ 2147483646 w 201"/>
              <a:gd name="T43" fmla="*/ 2147483646 h 319"/>
              <a:gd name="T44" fmla="*/ 2147483646 w 201"/>
              <a:gd name="T45" fmla="*/ 2147483646 h 319"/>
              <a:gd name="T46" fmla="*/ 2147483646 w 201"/>
              <a:gd name="T47" fmla="*/ 2147483646 h 319"/>
              <a:gd name="T48" fmla="*/ 2147483646 w 201"/>
              <a:gd name="T49" fmla="*/ 2147483646 h 319"/>
              <a:gd name="T50" fmla="*/ 2147483646 w 201"/>
              <a:gd name="T51" fmla="*/ 0 h 319"/>
              <a:gd name="T52" fmla="*/ 2147483646 w 201"/>
              <a:gd name="T53" fmla="*/ 2147483646 h 319"/>
              <a:gd name="T54" fmla="*/ 2147483646 w 201"/>
              <a:gd name="T55" fmla="*/ 2147483646 h 319"/>
              <a:gd name="T56" fmla="*/ 2147483646 w 201"/>
              <a:gd name="T57" fmla="*/ 2147483646 h 319"/>
              <a:gd name="T58" fmla="*/ 2147483646 w 201"/>
              <a:gd name="T59" fmla="*/ 2147483646 h 319"/>
              <a:gd name="T60" fmla="*/ 2147483646 w 201"/>
              <a:gd name="T61" fmla="*/ 2147483646 h 319"/>
              <a:gd name="T62" fmla="*/ 2147483646 w 201"/>
              <a:gd name="T63" fmla="*/ 2147483646 h 319"/>
              <a:gd name="T64" fmla="*/ 2147483646 w 201"/>
              <a:gd name="T65" fmla="*/ 2147483646 h 319"/>
              <a:gd name="T66" fmla="*/ 2147483646 w 201"/>
              <a:gd name="T67" fmla="*/ 2147483646 h 319"/>
              <a:gd name="T68" fmla="*/ 2147483646 w 201"/>
              <a:gd name="T69" fmla="*/ 2147483646 h 319"/>
              <a:gd name="T70" fmla="*/ 2147483646 w 201"/>
              <a:gd name="T71" fmla="*/ 2147483646 h 319"/>
              <a:gd name="T72" fmla="*/ 2147483646 w 201"/>
              <a:gd name="T73" fmla="*/ 2147483646 h 319"/>
              <a:gd name="T74" fmla="*/ 2147483646 w 201"/>
              <a:gd name="T75" fmla="*/ 2147483646 h 319"/>
              <a:gd name="T76" fmla="*/ 2147483646 w 201"/>
              <a:gd name="T77" fmla="*/ 2147483646 h 319"/>
              <a:gd name="T78" fmla="*/ 2147483646 w 201"/>
              <a:gd name="T79" fmla="*/ 2147483646 h 319"/>
              <a:gd name="T80" fmla="*/ 2147483646 w 201"/>
              <a:gd name="T81" fmla="*/ 2147483646 h 319"/>
              <a:gd name="T82" fmla="*/ 2147483646 w 201"/>
              <a:gd name="T83" fmla="*/ 2147483646 h 319"/>
              <a:gd name="T84" fmla="*/ 2147483646 w 201"/>
              <a:gd name="T85" fmla="*/ 2147483646 h 319"/>
              <a:gd name="T86" fmla="*/ 0 w 201"/>
              <a:gd name="T87" fmla="*/ 2147483646 h 319"/>
              <a:gd name="T88" fmla="*/ 2147483646 w 201"/>
              <a:gd name="T89" fmla="*/ 2147483646 h 319"/>
              <a:gd name="T90" fmla="*/ 2147483646 w 201"/>
              <a:gd name="T91" fmla="*/ 2147483646 h 319"/>
              <a:gd name="T92" fmla="*/ 2147483646 w 201"/>
              <a:gd name="T93" fmla="*/ 2147483646 h 319"/>
              <a:gd name="T94" fmla="*/ 2147483646 w 201"/>
              <a:gd name="T95" fmla="*/ 2147483646 h 319"/>
              <a:gd name="T96" fmla="*/ 2147483646 w 201"/>
              <a:gd name="T97" fmla="*/ 2147483646 h 319"/>
              <a:gd name="T98" fmla="*/ 2147483646 w 201"/>
              <a:gd name="T99" fmla="*/ 2147483646 h 319"/>
              <a:gd name="T100" fmla="*/ 2147483646 w 201"/>
              <a:gd name="T101" fmla="*/ 2147483646 h 319"/>
              <a:gd name="T102" fmla="*/ 2147483646 w 201"/>
              <a:gd name="T103" fmla="*/ 2147483646 h 319"/>
              <a:gd name="T104" fmla="*/ 2147483646 w 201"/>
              <a:gd name="T105" fmla="*/ 2147483646 h 319"/>
              <a:gd name="T106" fmla="*/ 2147483646 w 201"/>
              <a:gd name="T107" fmla="*/ 2147483646 h 319"/>
              <a:gd name="T108" fmla="*/ 2147483646 w 201"/>
              <a:gd name="T109" fmla="*/ 2147483646 h 319"/>
              <a:gd name="T110" fmla="*/ 2147483646 w 201"/>
              <a:gd name="T111" fmla="*/ 2147483646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2" name="Freeform 440"/>
          <p:cNvSpPr>
            <a:spLocks/>
          </p:cNvSpPr>
          <p:nvPr userDrawn="1"/>
        </p:nvSpPr>
        <p:spPr bwMode="auto">
          <a:xfrm>
            <a:off x="2659434" y="1885342"/>
            <a:ext cx="48684" cy="17463"/>
          </a:xfrm>
          <a:custGeom>
            <a:avLst/>
            <a:gdLst>
              <a:gd name="T0" fmla="*/ 2147483646 w 34"/>
              <a:gd name="T1" fmla="*/ 0 h 18"/>
              <a:gd name="T2" fmla="*/ 2147483646 w 34"/>
              <a:gd name="T3" fmla="*/ 2147483646 h 18"/>
              <a:gd name="T4" fmla="*/ 2147483646 w 34"/>
              <a:gd name="T5" fmla="*/ 2147483646 h 18"/>
              <a:gd name="T6" fmla="*/ 2147483646 w 34"/>
              <a:gd name="T7" fmla="*/ 2147483646 h 18"/>
              <a:gd name="T8" fmla="*/ 2147483646 w 34"/>
              <a:gd name="T9" fmla="*/ 2147483646 h 18"/>
              <a:gd name="T10" fmla="*/ 2147483646 w 34"/>
              <a:gd name="T11" fmla="*/ 2147483646 h 18"/>
              <a:gd name="T12" fmla="*/ 2147483646 w 34"/>
              <a:gd name="T13" fmla="*/ 2147483646 h 18"/>
              <a:gd name="T14" fmla="*/ 2147483646 w 34"/>
              <a:gd name="T15" fmla="*/ 2147483646 h 18"/>
              <a:gd name="T16" fmla="*/ 2147483646 w 34"/>
              <a:gd name="T17" fmla="*/ 2147483646 h 18"/>
              <a:gd name="T18" fmla="*/ 2147483646 w 34"/>
              <a:gd name="T19" fmla="*/ 2147483646 h 18"/>
              <a:gd name="T20" fmla="*/ 0 w 34"/>
              <a:gd name="T21" fmla="*/ 2147483646 h 18"/>
              <a:gd name="T22" fmla="*/ 0 w 34"/>
              <a:gd name="T23" fmla="*/ 2147483646 h 18"/>
              <a:gd name="T24" fmla="*/ 2147483646 w 34"/>
              <a:gd name="T25" fmla="*/ 2147483646 h 18"/>
              <a:gd name="T26" fmla="*/ 2147483646 w 34"/>
              <a:gd name="T27" fmla="*/ 2147483646 h 18"/>
              <a:gd name="T28" fmla="*/ 2147483646 w 34"/>
              <a:gd name="T29" fmla="*/ 2147483646 h 18"/>
              <a:gd name="T30" fmla="*/ 2147483646 w 34"/>
              <a:gd name="T31" fmla="*/ 2147483646 h 18"/>
              <a:gd name="T32" fmla="*/ 2147483646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3" name="Freeform 441"/>
          <p:cNvSpPr>
            <a:spLocks/>
          </p:cNvSpPr>
          <p:nvPr userDrawn="1"/>
        </p:nvSpPr>
        <p:spPr bwMode="auto">
          <a:xfrm>
            <a:off x="2634017" y="1839299"/>
            <a:ext cx="44451" cy="47625"/>
          </a:xfrm>
          <a:custGeom>
            <a:avLst/>
            <a:gdLst>
              <a:gd name="T0" fmla="*/ 2147483646 w 34"/>
              <a:gd name="T1" fmla="*/ 2147483646 h 46"/>
              <a:gd name="T2" fmla="*/ 2147483646 w 34"/>
              <a:gd name="T3" fmla="*/ 2147483646 h 46"/>
              <a:gd name="T4" fmla="*/ 2147483646 w 34"/>
              <a:gd name="T5" fmla="*/ 2147483646 h 46"/>
              <a:gd name="T6" fmla="*/ 2147483646 w 34"/>
              <a:gd name="T7" fmla="*/ 0 h 46"/>
              <a:gd name="T8" fmla="*/ 2147483646 w 34"/>
              <a:gd name="T9" fmla="*/ 0 h 46"/>
              <a:gd name="T10" fmla="*/ 2147483646 w 34"/>
              <a:gd name="T11" fmla="*/ 2147483646 h 46"/>
              <a:gd name="T12" fmla="*/ 0 w 34"/>
              <a:gd name="T13" fmla="*/ 2147483646 h 46"/>
              <a:gd name="T14" fmla="*/ 2147483646 w 34"/>
              <a:gd name="T15" fmla="*/ 2147483646 h 46"/>
              <a:gd name="T16" fmla="*/ 2147483646 w 34"/>
              <a:gd name="T17" fmla="*/ 2147483646 h 46"/>
              <a:gd name="T18" fmla="*/ 2147483646 w 34"/>
              <a:gd name="T19" fmla="*/ 2147483646 h 46"/>
              <a:gd name="T20" fmla="*/ 2147483646 w 34"/>
              <a:gd name="T21" fmla="*/ 2147483646 h 46"/>
              <a:gd name="T22" fmla="*/ 2147483646 w 34"/>
              <a:gd name="T23" fmla="*/ 2147483646 h 46"/>
              <a:gd name="T24" fmla="*/ 2147483646 w 34"/>
              <a:gd name="T25" fmla="*/ 2147483646 h 46"/>
              <a:gd name="T26" fmla="*/ 2147483646 w 34"/>
              <a:gd name="T27" fmla="*/ 2147483646 h 46"/>
              <a:gd name="T28" fmla="*/ 2147483646 w 34"/>
              <a:gd name="T29" fmla="*/ 2147483646 h 46"/>
              <a:gd name="T30" fmla="*/ 2147483646 w 34"/>
              <a:gd name="T31" fmla="*/ 2147483646 h 46"/>
              <a:gd name="T32" fmla="*/ 2147483646 w 34"/>
              <a:gd name="T33" fmla="*/ 2147483646 h 46"/>
              <a:gd name="T34" fmla="*/ 2147483646 w 34"/>
              <a:gd name="T35" fmla="*/ 2147483646 h 46"/>
              <a:gd name="T36" fmla="*/ 2147483646 w 34"/>
              <a:gd name="T37" fmla="*/ 2147483646 h 46"/>
              <a:gd name="T38" fmla="*/ 2147483646 w 34"/>
              <a:gd name="T39" fmla="*/ 2147483646 h 46"/>
              <a:gd name="T40" fmla="*/ 2147483646 w 34"/>
              <a:gd name="T41" fmla="*/ 2147483646 h 46"/>
              <a:gd name="T42" fmla="*/ 2147483646 w 34"/>
              <a:gd name="T43" fmla="*/ 2147483646 h 46"/>
              <a:gd name="T44" fmla="*/ 2147483646 w 34"/>
              <a:gd name="T45" fmla="*/ 2147483646 h 46"/>
              <a:gd name="T46" fmla="*/ 2147483646 w 34"/>
              <a:gd name="T47" fmla="*/ 2147483646 h 46"/>
              <a:gd name="T48" fmla="*/ 2147483646 w 34"/>
              <a:gd name="T49" fmla="*/ 2147483646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4" name="Freeform 442"/>
          <p:cNvSpPr>
            <a:spLocks/>
          </p:cNvSpPr>
          <p:nvPr userDrawn="1"/>
        </p:nvSpPr>
        <p:spPr bwMode="auto">
          <a:xfrm>
            <a:off x="2545132" y="1817076"/>
            <a:ext cx="80433" cy="68263"/>
          </a:xfrm>
          <a:custGeom>
            <a:avLst/>
            <a:gdLst>
              <a:gd name="T0" fmla="*/ 2147483646 w 58"/>
              <a:gd name="T1" fmla="*/ 2147483646 h 67"/>
              <a:gd name="T2" fmla="*/ 2147483646 w 58"/>
              <a:gd name="T3" fmla="*/ 2147483646 h 67"/>
              <a:gd name="T4" fmla="*/ 2147483646 w 58"/>
              <a:gd name="T5" fmla="*/ 2147483646 h 67"/>
              <a:gd name="T6" fmla="*/ 2147483646 w 58"/>
              <a:gd name="T7" fmla="*/ 2147483646 h 67"/>
              <a:gd name="T8" fmla="*/ 2147483646 w 58"/>
              <a:gd name="T9" fmla="*/ 2147483646 h 67"/>
              <a:gd name="T10" fmla="*/ 2147483646 w 58"/>
              <a:gd name="T11" fmla="*/ 2147483646 h 67"/>
              <a:gd name="T12" fmla="*/ 2147483646 w 58"/>
              <a:gd name="T13" fmla="*/ 2147483646 h 67"/>
              <a:gd name="T14" fmla="*/ 2147483646 w 58"/>
              <a:gd name="T15" fmla="*/ 2147483646 h 67"/>
              <a:gd name="T16" fmla="*/ 2147483646 w 58"/>
              <a:gd name="T17" fmla="*/ 2147483646 h 67"/>
              <a:gd name="T18" fmla="*/ 2147483646 w 58"/>
              <a:gd name="T19" fmla="*/ 2147483646 h 67"/>
              <a:gd name="T20" fmla="*/ 2147483646 w 58"/>
              <a:gd name="T21" fmla="*/ 2147483646 h 67"/>
              <a:gd name="T22" fmla="*/ 2147483646 w 58"/>
              <a:gd name="T23" fmla="*/ 2147483646 h 67"/>
              <a:gd name="T24" fmla="*/ 2147483646 w 58"/>
              <a:gd name="T25" fmla="*/ 2147483646 h 67"/>
              <a:gd name="T26" fmla="*/ 2147483646 w 58"/>
              <a:gd name="T27" fmla="*/ 2147483646 h 67"/>
              <a:gd name="T28" fmla="*/ 2147483646 w 58"/>
              <a:gd name="T29" fmla="*/ 2147483646 h 67"/>
              <a:gd name="T30" fmla="*/ 2147483646 w 58"/>
              <a:gd name="T31" fmla="*/ 2147483646 h 67"/>
              <a:gd name="T32" fmla="*/ 2147483646 w 58"/>
              <a:gd name="T33" fmla="*/ 2147483646 h 67"/>
              <a:gd name="T34" fmla="*/ 2147483646 w 58"/>
              <a:gd name="T35" fmla="*/ 2147483646 h 67"/>
              <a:gd name="T36" fmla="*/ 2147483646 w 58"/>
              <a:gd name="T37" fmla="*/ 2147483646 h 67"/>
              <a:gd name="T38" fmla="*/ 2147483646 w 58"/>
              <a:gd name="T39" fmla="*/ 2147483646 h 67"/>
              <a:gd name="T40" fmla="*/ 2147483646 w 58"/>
              <a:gd name="T41" fmla="*/ 2147483646 h 67"/>
              <a:gd name="T42" fmla="*/ 2147483646 w 58"/>
              <a:gd name="T43" fmla="*/ 2147483646 h 67"/>
              <a:gd name="T44" fmla="*/ 2147483646 w 58"/>
              <a:gd name="T45" fmla="*/ 2147483646 h 67"/>
              <a:gd name="T46" fmla="*/ 0 w 58"/>
              <a:gd name="T47" fmla="*/ 2147483646 h 67"/>
              <a:gd name="T48" fmla="*/ 2147483646 w 58"/>
              <a:gd name="T49" fmla="*/ 0 h 67"/>
              <a:gd name="T50" fmla="*/ 2147483646 w 58"/>
              <a:gd name="T51" fmla="*/ 0 h 67"/>
              <a:gd name="T52" fmla="*/ 2147483646 w 58"/>
              <a:gd name="T53" fmla="*/ 0 h 67"/>
              <a:gd name="T54" fmla="*/ 2147483646 w 58"/>
              <a:gd name="T55" fmla="*/ 2147483646 h 67"/>
              <a:gd name="T56" fmla="*/ 2147483646 w 58"/>
              <a:gd name="T57" fmla="*/ 2147483646 h 67"/>
              <a:gd name="T58" fmla="*/ 2147483646 w 58"/>
              <a:gd name="T59" fmla="*/ 2147483646 h 67"/>
              <a:gd name="T60" fmla="*/ 2147483646 w 58"/>
              <a:gd name="T61" fmla="*/ 2147483646 h 67"/>
              <a:gd name="T62" fmla="*/ 2147483646 w 58"/>
              <a:gd name="T63" fmla="*/ 2147483646 h 67"/>
              <a:gd name="T64" fmla="*/ 2147483646 w 58"/>
              <a:gd name="T65" fmla="*/ 2147483646 h 67"/>
              <a:gd name="T66" fmla="*/ 2147483646 w 58"/>
              <a:gd name="T67" fmla="*/ 2147483646 h 67"/>
              <a:gd name="T68" fmla="*/ 2147483646 w 58"/>
              <a:gd name="T69" fmla="*/ 2147483646 h 67"/>
              <a:gd name="T70" fmla="*/ 2147483646 w 58"/>
              <a:gd name="T71" fmla="*/ 2147483646 h 67"/>
              <a:gd name="T72" fmla="*/ 2147483646 w 58"/>
              <a:gd name="T73" fmla="*/ 2147483646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5" name="Freeform 443"/>
          <p:cNvSpPr>
            <a:spLocks/>
          </p:cNvSpPr>
          <p:nvPr userDrawn="1"/>
        </p:nvSpPr>
        <p:spPr bwMode="auto">
          <a:xfrm>
            <a:off x="2221281" y="2064727"/>
            <a:ext cx="359833" cy="234951"/>
          </a:xfrm>
          <a:custGeom>
            <a:avLst/>
            <a:gdLst>
              <a:gd name="T0" fmla="*/ 2147483646 w 249"/>
              <a:gd name="T1" fmla="*/ 2147483646 h 231"/>
              <a:gd name="T2" fmla="*/ 2147483646 w 249"/>
              <a:gd name="T3" fmla="*/ 2147483646 h 231"/>
              <a:gd name="T4" fmla="*/ 2147483646 w 249"/>
              <a:gd name="T5" fmla="*/ 2147483646 h 231"/>
              <a:gd name="T6" fmla="*/ 2147483646 w 249"/>
              <a:gd name="T7" fmla="*/ 2147483646 h 231"/>
              <a:gd name="T8" fmla="*/ 2147483646 w 249"/>
              <a:gd name="T9" fmla="*/ 2147483646 h 231"/>
              <a:gd name="T10" fmla="*/ 2147483646 w 249"/>
              <a:gd name="T11" fmla="*/ 2147483646 h 231"/>
              <a:gd name="T12" fmla="*/ 2147483646 w 249"/>
              <a:gd name="T13" fmla="*/ 2147483646 h 231"/>
              <a:gd name="T14" fmla="*/ 2147483646 w 249"/>
              <a:gd name="T15" fmla="*/ 2147483646 h 231"/>
              <a:gd name="T16" fmla="*/ 2147483646 w 249"/>
              <a:gd name="T17" fmla="*/ 2147483646 h 231"/>
              <a:gd name="T18" fmla="*/ 2147483646 w 249"/>
              <a:gd name="T19" fmla="*/ 2147483646 h 231"/>
              <a:gd name="T20" fmla="*/ 2147483646 w 249"/>
              <a:gd name="T21" fmla="*/ 2147483646 h 231"/>
              <a:gd name="T22" fmla="*/ 2147483646 w 249"/>
              <a:gd name="T23" fmla="*/ 2147483646 h 231"/>
              <a:gd name="T24" fmla="*/ 2147483646 w 249"/>
              <a:gd name="T25" fmla="*/ 2147483646 h 231"/>
              <a:gd name="T26" fmla="*/ 2147483646 w 249"/>
              <a:gd name="T27" fmla="*/ 2147483646 h 231"/>
              <a:gd name="T28" fmla="*/ 2147483646 w 249"/>
              <a:gd name="T29" fmla="*/ 2147483646 h 231"/>
              <a:gd name="T30" fmla="*/ 2147483646 w 249"/>
              <a:gd name="T31" fmla="*/ 2147483646 h 231"/>
              <a:gd name="T32" fmla="*/ 2147483646 w 249"/>
              <a:gd name="T33" fmla="*/ 2147483646 h 231"/>
              <a:gd name="T34" fmla="*/ 2147483646 w 249"/>
              <a:gd name="T35" fmla="*/ 2147483646 h 231"/>
              <a:gd name="T36" fmla="*/ 2147483646 w 249"/>
              <a:gd name="T37" fmla="*/ 2147483646 h 231"/>
              <a:gd name="T38" fmla="*/ 2147483646 w 249"/>
              <a:gd name="T39" fmla="*/ 2147483646 h 231"/>
              <a:gd name="T40" fmla="*/ 2147483646 w 249"/>
              <a:gd name="T41" fmla="*/ 2147483646 h 231"/>
              <a:gd name="T42" fmla="*/ 2147483646 w 249"/>
              <a:gd name="T43" fmla="*/ 2147483646 h 231"/>
              <a:gd name="T44" fmla="*/ 2147483646 w 249"/>
              <a:gd name="T45" fmla="*/ 2147483646 h 231"/>
              <a:gd name="T46" fmla="*/ 2147483646 w 249"/>
              <a:gd name="T47" fmla="*/ 2147483646 h 231"/>
              <a:gd name="T48" fmla="*/ 2147483646 w 249"/>
              <a:gd name="T49" fmla="*/ 2147483646 h 231"/>
              <a:gd name="T50" fmla="*/ 2147483646 w 249"/>
              <a:gd name="T51" fmla="*/ 2147483646 h 231"/>
              <a:gd name="T52" fmla="*/ 2147483646 w 249"/>
              <a:gd name="T53" fmla="*/ 2147483646 h 231"/>
              <a:gd name="T54" fmla="*/ 2147483646 w 249"/>
              <a:gd name="T55" fmla="*/ 2147483646 h 231"/>
              <a:gd name="T56" fmla="*/ 2147483646 w 249"/>
              <a:gd name="T57" fmla="*/ 2147483646 h 231"/>
              <a:gd name="T58" fmla="*/ 2147483646 w 249"/>
              <a:gd name="T59" fmla="*/ 2147483646 h 231"/>
              <a:gd name="T60" fmla="*/ 2147483646 w 249"/>
              <a:gd name="T61" fmla="*/ 2147483646 h 231"/>
              <a:gd name="T62" fmla="*/ 2147483646 w 249"/>
              <a:gd name="T63" fmla="*/ 2147483646 h 231"/>
              <a:gd name="T64" fmla="*/ 2147483646 w 249"/>
              <a:gd name="T65" fmla="*/ 2147483646 h 231"/>
              <a:gd name="T66" fmla="*/ 2147483646 w 249"/>
              <a:gd name="T67" fmla="*/ 2147483646 h 231"/>
              <a:gd name="T68" fmla="*/ 2147483646 w 249"/>
              <a:gd name="T69" fmla="*/ 2147483646 h 231"/>
              <a:gd name="T70" fmla="*/ 2147483646 w 249"/>
              <a:gd name="T71" fmla="*/ 2147483646 h 231"/>
              <a:gd name="T72" fmla="*/ 2147483646 w 249"/>
              <a:gd name="T73" fmla="*/ 2147483646 h 231"/>
              <a:gd name="T74" fmla="*/ 2147483646 w 249"/>
              <a:gd name="T75" fmla="*/ 2147483646 h 231"/>
              <a:gd name="T76" fmla="*/ 2147483646 w 249"/>
              <a:gd name="T77" fmla="*/ 2147483646 h 231"/>
              <a:gd name="T78" fmla="*/ 2147483646 w 249"/>
              <a:gd name="T79" fmla="*/ 2147483646 h 231"/>
              <a:gd name="T80" fmla="*/ 2147483646 w 249"/>
              <a:gd name="T81" fmla="*/ 2147483646 h 231"/>
              <a:gd name="T82" fmla="*/ 2147483646 w 249"/>
              <a:gd name="T83" fmla="*/ 2147483646 h 231"/>
              <a:gd name="T84" fmla="*/ 2147483646 w 249"/>
              <a:gd name="T85" fmla="*/ 2147483646 h 231"/>
              <a:gd name="T86" fmla="*/ 2147483646 w 249"/>
              <a:gd name="T87" fmla="*/ 2147483646 h 231"/>
              <a:gd name="T88" fmla="*/ 2147483646 w 249"/>
              <a:gd name="T89" fmla="*/ 2147483646 h 231"/>
              <a:gd name="T90" fmla="*/ 2147483646 w 249"/>
              <a:gd name="T91" fmla="*/ 2147483646 h 231"/>
              <a:gd name="T92" fmla="*/ 2147483646 w 249"/>
              <a:gd name="T93" fmla="*/ 2147483646 h 231"/>
              <a:gd name="T94" fmla="*/ 2147483646 w 249"/>
              <a:gd name="T95" fmla="*/ 2147483646 h 231"/>
              <a:gd name="T96" fmla="*/ 2147483646 w 249"/>
              <a:gd name="T97" fmla="*/ 2147483646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6" name="Freeform 445"/>
          <p:cNvSpPr>
            <a:spLocks/>
          </p:cNvSpPr>
          <p:nvPr userDrawn="1"/>
        </p:nvSpPr>
        <p:spPr bwMode="auto">
          <a:xfrm>
            <a:off x="3592868" y="4199909"/>
            <a:ext cx="48683" cy="19051"/>
          </a:xfrm>
          <a:custGeom>
            <a:avLst/>
            <a:gdLst>
              <a:gd name="T0" fmla="*/ 2147483646 w 23"/>
              <a:gd name="T1" fmla="*/ 0 h 18"/>
              <a:gd name="T2" fmla="*/ 2147483646 w 23"/>
              <a:gd name="T3" fmla="*/ 2147483646 h 18"/>
              <a:gd name="T4" fmla="*/ 2147483646 w 23"/>
              <a:gd name="T5" fmla="*/ 2147483646 h 18"/>
              <a:gd name="T6" fmla="*/ 0 w 23"/>
              <a:gd name="T7" fmla="*/ 2147483646 h 18"/>
              <a:gd name="T8" fmla="*/ 2147483646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57" name="Freeform 450"/>
          <p:cNvSpPr>
            <a:spLocks/>
          </p:cNvSpPr>
          <p:nvPr userDrawn="1"/>
        </p:nvSpPr>
        <p:spPr bwMode="auto">
          <a:xfrm>
            <a:off x="4983533" y="2426668"/>
            <a:ext cx="175684" cy="50800"/>
          </a:xfrm>
          <a:custGeom>
            <a:avLst/>
            <a:gdLst>
              <a:gd name="T0" fmla="*/ 2147483646 w 114"/>
              <a:gd name="T1" fmla="*/ 0 h 54"/>
              <a:gd name="T2" fmla="*/ 2147483646 w 114"/>
              <a:gd name="T3" fmla="*/ 2147483646 h 54"/>
              <a:gd name="T4" fmla="*/ 2147483646 w 114"/>
              <a:gd name="T5" fmla="*/ 2147483646 h 54"/>
              <a:gd name="T6" fmla="*/ 2147483646 w 114"/>
              <a:gd name="T7" fmla="*/ 0 h 54"/>
              <a:gd name="T8" fmla="*/ 2147483646 w 114"/>
              <a:gd name="T9" fmla="*/ 2147483646 h 54"/>
              <a:gd name="T10" fmla="*/ 2147483646 w 114"/>
              <a:gd name="T11" fmla="*/ 2147483646 h 54"/>
              <a:gd name="T12" fmla="*/ 2147483646 w 114"/>
              <a:gd name="T13" fmla="*/ 2147483646 h 54"/>
              <a:gd name="T14" fmla="*/ 2147483646 w 114"/>
              <a:gd name="T15" fmla="*/ 2147483646 h 54"/>
              <a:gd name="T16" fmla="*/ 2147483646 w 114"/>
              <a:gd name="T17" fmla="*/ 2147483646 h 54"/>
              <a:gd name="T18" fmla="*/ 2147483646 w 114"/>
              <a:gd name="T19" fmla="*/ 2147483646 h 54"/>
              <a:gd name="T20" fmla="*/ 2147483646 w 114"/>
              <a:gd name="T21" fmla="*/ 2147483646 h 54"/>
              <a:gd name="T22" fmla="*/ 0 w 114"/>
              <a:gd name="T23" fmla="*/ 2147483646 h 54"/>
              <a:gd name="T24" fmla="*/ 2147483646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 anchor="ctr"/>
          <a:lstStyle/>
          <a:p>
            <a:endParaRPr lang="en-GB" sz="1900"/>
          </a:p>
        </p:txBody>
      </p:sp>
      <p:sp>
        <p:nvSpPr>
          <p:cNvPr id="158" name="Freeform 451"/>
          <p:cNvSpPr>
            <a:spLocks/>
          </p:cNvSpPr>
          <p:nvPr userDrawn="1"/>
        </p:nvSpPr>
        <p:spPr bwMode="auto">
          <a:xfrm>
            <a:off x="10311168" y="4560278"/>
            <a:ext cx="287867" cy="185737"/>
          </a:xfrm>
          <a:custGeom>
            <a:avLst/>
            <a:gdLst>
              <a:gd name="T0" fmla="*/ 2147483646 w 575"/>
              <a:gd name="T1" fmla="*/ 2147483646 h 488"/>
              <a:gd name="T2" fmla="*/ 2147483646 w 575"/>
              <a:gd name="T3" fmla="*/ 2147483646 h 488"/>
              <a:gd name="T4" fmla="*/ 2147483646 w 575"/>
              <a:gd name="T5" fmla="*/ 2147483646 h 488"/>
              <a:gd name="T6" fmla="*/ 2147483646 w 575"/>
              <a:gd name="T7" fmla="*/ 2147483646 h 488"/>
              <a:gd name="T8" fmla="*/ 2147483646 w 575"/>
              <a:gd name="T9" fmla="*/ 0 h 488"/>
              <a:gd name="T10" fmla="*/ 2147483646 w 575"/>
              <a:gd name="T11" fmla="*/ 2147483646 h 488"/>
              <a:gd name="T12" fmla="*/ 0 w 575"/>
              <a:gd name="T13" fmla="*/ 2147483646 h 488"/>
              <a:gd name="T14" fmla="*/ 2147483646 w 575"/>
              <a:gd name="T15" fmla="*/ 2147483646 h 488"/>
              <a:gd name="T16" fmla="*/ 2147483646 w 575"/>
              <a:gd name="T17" fmla="*/ 2147483646 h 488"/>
              <a:gd name="T18" fmla="*/ 2147483646 w 575"/>
              <a:gd name="T19" fmla="*/ 2147483646 h 488"/>
              <a:gd name="T20" fmla="*/ 2147483646 w 575"/>
              <a:gd name="T21" fmla="*/ 2147483646 h 488"/>
              <a:gd name="T22" fmla="*/ 2147483646 w 575"/>
              <a:gd name="T23" fmla="*/ 2147483646 h 488"/>
              <a:gd name="T24" fmla="*/ 2147483646 w 575"/>
              <a:gd name="T25" fmla="*/ 2147483646 h 488"/>
              <a:gd name="T26" fmla="*/ 2147483646 w 575"/>
              <a:gd name="T27" fmla="*/ 2147483646 h 488"/>
              <a:gd name="T28" fmla="*/ 2147483646 w 575"/>
              <a:gd name="T29" fmla="*/ 2147483646 h 488"/>
              <a:gd name="T30" fmla="*/ 2147483646 w 575"/>
              <a:gd name="T31" fmla="*/ 2147483646 h 488"/>
              <a:gd name="T32" fmla="*/ 2147483646 w 575"/>
              <a:gd name="T33" fmla="*/ 2147483646 h 488"/>
              <a:gd name="T34" fmla="*/ 2147483646 w 575"/>
              <a:gd name="T35" fmla="*/ 2147483646 h 488"/>
              <a:gd name="T36" fmla="*/ 2147483646 w 575"/>
              <a:gd name="T37" fmla="*/ 2147483646 h 488"/>
              <a:gd name="T38" fmla="*/ 2147483646 w 575"/>
              <a:gd name="T39" fmla="*/ 2147483646 h 488"/>
              <a:gd name="T40" fmla="*/ 2147483646 w 575"/>
              <a:gd name="T41" fmla="*/ 2147483646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59" name="Freeform 452"/>
          <p:cNvSpPr>
            <a:spLocks/>
          </p:cNvSpPr>
          <p:nvPr userDrawn="1"/>
        </p:nvSpPr>
        <p:spPr bwMode="auto">
          <a:xfrm>
            <a:off x="10599052" y="4604727"/>
            <a:ext cx="232833" cy="169863"/>
          </a:xfrm>
          <a:custGeom>
            <a:avLst/>
            <a:gdLst>
              <a:gd name="T0" fmla="*/ 2147483646 w 460"/>
              <a:gd name="T1" fmla="*/ 2147483646 h 443"/>
              <a:gd name="T2" fmla="*/ 2147483646 w 460"/>
              <a:gd name="T3" fmla="*/ 2147483646 h 443"/>
              <a:gd name="T4" fmla="*/ 2147483646 w 460"/>
              <a:gd name="T5" fmla="*/ 2147483646 h 443"/>
              <a:gd name="T6" fmla="*/ 2147483646 w 460"/>
              <a:gd name="T7" fmla="*/ 2147483646 h 443"/>
              <a:gd name="T8" fmla="*/ 2147483646 w 460"/>
              <a:gd name="T9" fmla="*/ 2147483646 h 443"/>
              <a:gd name="T10" fmla="*/ 2147483646 w 460"/>
              <a:gd name="T11" fmla="*/ 2147483646 h 443"/>
              <a:gd name="T12" fmla="*/ 0 w 460"/>
              <a:gd name="T13" fmla="*/ 0 h 443"/>
              <a:gd name="T14" fmla="*/ 0 w 460"/>
              <a:gd name="T15" fmla="*/ 2147483646 h 443"/>
              <a:gd name="T16" fmla="*/ 2147483646 w 460"/>
              <a:gd name="T17" fmla="*/ 2147483646 h 443"/>
              <a:gd name="T18" fmla="*/ 2147483646 w 460"/>
              <a:gd name="T19" fmla="*/ 2147483646 h 443"/>
              <a:gd name="T20" fmla="*/ 2147483646 w 460"/>
              <a:gd name="T21" fmla="*/ 2147483646 h 443"/>
              <a:gd name="T22" fmla="*/ 2147483646 w 460"/>
              <a:gd name="T23" fmla="*/ 2147483646 h 443"/>
              <a:gd name="T24" fmla="*/ 2147483646 w 460"/>
              <a:gd name="T25" fmla="*/ 2147483646 h 443"/>
              <a:gd name="T26" fmla="*/ 2147483646 w 460"/>
              <a:gd name="T27" fmla="*/ 2147483646 h 443"/>
              <a:gd name="T28" fmla="*/ 2147483646 w 460"/>
              <a:gd name="T29" fmla="*/ 2147483646 h 443"/>
              <a:gd name="T30" fmla="*/ 2147483646 w 460"/>
              <a:gd name="T31" fmla="*/ 2147483646 h 443"/>
              <a:gd name="T32" fmla="*/ 2147483646 w 460"/>
              <a:gd name="T33" fmla="*/ 2147483646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grpSp>
        <p:nvGrpSpPr>
          <p:cNvPr id="160" name="Group 453"/>
          <p:cNvGrpSpPr>
            <a:grpSpLocks/>
          </p:cNvGrpSpPr>
          <p:nvPr userDrawn="1"/>
        </p:nvGrpSpPr>
        <p:grpSpPr bwMode="auto">
          <a:xfrm>
            <a:off x="5614301" y="2815607"/>
            <a:ext cx="334433" cy="368300"/>
            <a:chOff x="2201" y="1250"/>
            <a:chExt cx="133" cy="193"/>
          </a:xfrm>
          <a:solidFill>
            <a:schemeClr val="bg1">
              <a:lumMod val="85000"/>
            </a:schemeClr>
          </a:solidFill>
        </p:grpSpPr>
        <p:sp>
          <p:nvSpPr>
            <p:cNvPr id="161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2265696 w 24"/>
                <a:gd name="T1" fmla="*/ 11636360 h 47"/>
                <a:gd name="T2" fmla="*/ 1548613 w 24"/>
                <a:gd name="T3" fmla="*/ 10984915 h 47"/>
                <a:gd name="T4" fmla="*/ 3815242 w 24"/>
                <a:gd name="T5" fmla="*/ 9628014 h 47"/>
                <a:gd name="T6" fmla="*/ 3443575 w 24"/>
                <a:gd name="T7" fmla="*/ 8328599 h 47"/>
                <a:gd name="T8" fmla="*/ 3008975 w 24"/>
                <a:gd name="T9" fmla="*/ 7283639 h 47"/>
                <a:gd name="T10" fmla="*/ 1177883 w 24"/>
                <a:gd name="T11" fmla="*/ 7283639 h 47"/>
                <a:gd name="T12" fmla="*/ 1548613 w 24"/>
                <a:gd name="T13" fmla="*/ 5335900 h 47"/>
                <a:gd name="T14" fmla="*/ 371667 w 24"/>
                <a:gd name="T15" fmla="*/ 5983953 h 47"/>
                <a:gd name="T16" fmla="*/ 0 w 24"/>
                <a:gd name="T17" fmla="*/ 4290936 h 47"/>
                <a:gd name="T18" fmla="*/ 0 w 24"/>
                <a:gd name="T19" fmla="*/ 2675083 h 47"/>
                <a:gd name="T20" fmla="*/ 371667 w 24"/>
                <a:gd name="T21" fmla="*/ 1299416 h 47"/>
                <a:gd name="T22" fmla="*/ 1920279 w 24"/>
                <a:gd name="T23" fmla="*/ 0 h 47"/>
                <a:gd name="T24" fmla="*/ 3008975 w 24"/>
                <a:gd name="T25" fmla="*/ 316438 h 47"/>
                <a:gd name="T26" fmla="*/ 2637292 w 24"/>
                <a:gd name="T27" fmla="*/ 2028208 h 47"/>
                <a:gd name="T28" fmla="*/ 4907846 w 24"/>
                <a:gd name="T29" fmla="*/ 2028208 h 47"/>
                <a:gd name="T30" fmla="*/ 4185992 w 24"/>
                <a:gd name="T31" fmla="*/ 3644078 h 47"/>
                <a:gd name="T32" fmla="*/ 3443575 w 24"/>
                <a:gd name="T33" fmla="*/ 5019458 h 47"/>
                <a:gd name="T34" fmla="*/ 4907846 w 24"/>
                <a:gd name="T35" fmla="*/ 5652403 h 47"/>
                <a:gd name="T36" fmla="*/ 6452554 w 24"/>
                <a:gd name="T37" fmla="*/ 8012161 h 47"/>
                <a:gd name="T38" fmla="*/ 7174704 w 24"/>
                <a:gd name="T39" fmla="*/ 9628014 h 47"/>
                <a:gd name="T40" fmla="*/ 7174704 w 24"/>
                <a:gd name="T41" fmla="*/ 10591397 h 47"/>
                <a:gd name="T42" fmla="*/ 8723388 w 24"/>
                <a:gd name="T43" fmla="*/ 10591397 h 47"/>
                <a:gd name="T44" fmla="*/ 8351425 w 24"/>
                <a:gd name="T45" fmla="*/ 12936043 h 47"/>
                <a:gd name="T46" fmla="*/ 9094983 w 24"/>
                <a:gd name="T47" fmla="*/ 13252214 h 47"/>
                <a:gd name="T48" fmla="*/ 6452554 w 24"/>
                <a:gd name="T49" fmla="*/ 14312535 h 47"/>
                <a:gd name="T50" fmla="*/ 4185992 w 24"/>
                <a:gd name="T51" fmla="*/ 14628977 h 47"/>
                <a:gd name="T52" fmla="*/ 3008975 w 24"/>
                <a:gd name="T53" fmla="*/ 14963980 h 47"/>
                <a:gd name="T54" fmla="*/ 1548613 w 24"/>
                <a:gd name="T55" fmla="*/ 14963980 h 47"/>
                <a:gd name="T56" fmla="*/ 371667 w 24"/>
                <a:gd name="T57" fmla="*/ 15280422 h 47"/>
                <a:gd name="T58" fmla="*/ 1920279 w 24"/>
                <a:gd name="T59" fmla="*/ 13899088 h 47"/>
                <a:gd name="T60" fmla="*/ 2265696 w 24"/>
                <a:gd name="T61" fmla="*/ 12619535 h 47"/>
                <a:gd name="T62" fmla="*/ 1177883 w 24"/>
                <a:gd name="T63" fmla="*/ 1228433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900"/>
            </a:p>
          </p:txBody>
        </p:sp>
        <p:sp>
          <p:nvSpPr>
            <p:cNvPr id="162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00"/>
            </a:p>
          </p:txBody>
        </p:sp>
      </p:grpSp>
      <p:sp>
        <p:nvSpPr>
          <p:cNvPr id="163" name="Freeform 458"/>
          <p:cNvSpPr>
            <a:spLocks/>
          </p:cNvSpPr>
          <p:nvPr userDrawn="1"/>
        </p:nvSpPr>
        <p:spPr bwMode="auto">
          <a:xfrm>
            <a:off x="6924518" y="3664921"/>
            <a:ext cx="97367" cy="44451"/>
          </a:xfrm>
          <a:custGeom>
            <a:avLst/>
            <a:gdLst>
              <a:gd name="T0" fmla="*/ 0 w 46"/>
              <a:gd name="T1" fmla="*/ 2147483646 h 28"/>
              <a:gd name="T2" fmla="*/ 2147483646 w 46"/>
              <a:gd name="T3" fmla="*/ 2147483646 h 28"/>
              <a:gd name="T4" fmla="*/ 2147483646 w 46"/>
              <a:gd name="T5" fmla="*/ 2147483646 h 28"/>
              <a:gd name="T6" fmla="*/ 2147483646 w 46"/>
              <a:gd name="T7" fmla="*/ 2147483646 h 28"/>
              <a:gd name="T8" fmla="*/ 2147483646 w 46"/>
              <a:gd name="T9" fmla="*/ 2147483646 h 28"/>
              <a:gd name="T10" fmla="*/ 2147483646 w 46"/>
              <a:gd name="T11" fmla="*/ 0 h 28"/>
              <a:gd name="T12" fmla="*/ 2147483646 w 46"/>
              <a:gd name="T13" fmla="*/ 2147483646 h 28"/>
              <a:gd name="T14" fmla="*/ 2147483646 w 46"/>
              <a:gd name="T15" fmla="*/ 2147483646 h 28"/>
              <a:gd name="T16" fmla="*/ 2147483646 w 46"/>
              <a:gd name="T17" fmla="*/ 2147483646 h 28"/>
              <a:gd name="T18" fmla="*/ 2147483646 w 46"/>
              <a:gd name="T19" fmla="*/ 2147483646 h 28"/>
              <a:gd name="T20" fmla="*/ 2147483646 w 46"/>
              <a:gd name="T21" fmla="*/ 2147483646 h 28"/>
              <a:gd name="T22" fmla="*/ 2147483646 w 46"/>
              <a:gd name="T23" fmla="*/ 2147483646 h 28"/>
              <a:gd name="T24" fmla="*/ 2147483646 w 46"/>
              <a:gd name="T25" fmla="*/ 2147483646 h 28"/>
              <a:gd name="T26" fmla="*/ 2147483646 w 46"/>
              <a:gd name="T27" fmla="*/ 2147483646 h 28"/>
              <a:gd name="T28" fmla="*/ 0 w 46"/>
              <a:gd name="T29" fmla="*/ 2147483646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64" name="Freeform 507"/>
          <p:cNvSpPr>
            <a:spLocks/>
          </p:cNvSpPr>
          <p:nvPr userDrawn="1"/>
        </p:nvSpPr>
        <p:spPr bwMode="auto">
          <a:xfrm>
            <a:off x="8346918" y="3050564"/>
            <a:ext cx="2010833" cy="1047751"/>
          </a:xfrm>
          <a:custGeom>
            <a:avLst/>
            <a:gdLst>
              <a:gd name="T0" fmla="*/ 2147483646 w 950"/>
              <a:gd name="T1" fmla="*/ 2147483646 h 660"/>
              <a:gd name="T2" fmla="*/ 2147483646 w 950"/>
              <a:gd name="T3" fmla="*/ 2147483646 h 660"/>
              <a:gd name="T4" fmla="*/ 2147483646 w 950"/>
              <a:gd name="T5" fmla="*/ 2147483646 h 660"/>
              <a:gd name="T6" fmla="*/ 2147483646 w 950"/>
              <a:gd name="T7" fmla="*/ 2147483646 h 660"/>
              <a:gd name="T8" fmla="*/ 2147483646 w 950"/>
              <a:gd name="T9" fmla="*/ 2147483646 h 660"/>
              <a:gd name="T10" fmla="*/ 2147483646 w 950"/>
              <a:gd name="T11" fmla="*/ 2147483646 h 660"/>
              <a:gd name="T12" fmla="*/ 2147483646 w 950"/>
              <a:gd name="T13" fmla="*/ 2147483646 h 660"/>
              <a:gd name="T14" fmla="*/ 2147483646 w 950"/>
              <a:gd name="T15" fmla="*/ 2147483646 h 660"/>
              <a:gd name="T16" fmla="*/ 2147483646 w 950"/>
              <a:gd name="T17" fmla="*/ 2147483646 h 660"/>
              <a:gd name="T18" fmla="*/ 2147483646 w 950"/>
              <a:gd name="T19" fmla="*/ 2147483646 h 660"/>
              <a:gd name="T20" fmla="*/ 2147483646 w 950"/>
              <a:gd name="T21" fmla="*/ 2147483646 h 660"/>
              <a:gd name="T22" fmla="*/ 2147483646 w 950"/>
              <a:gd name="T23" fmla="*/ 2147483646 h 660"/>
              <a:gd name="T24" fmla="*/ 2147483646 w 950"/>
              <a:gd name="T25" fmla="*/ 2147483646 h 660"/>
              <a:gd name="T26" fmla="*/ 2147483646 w 950"/>
              <a:gd name="T27" fmla="*/ 2147483646 h 660"/>
              <a:gd name="T28" fmla="*/ 2147483646 w 950"/>
              <a:gd name="T29" fmla="*/ 2147483646 h 660"/>
              <a:gd name="T30" fmla="*/ 2147483646 w 950"/>
              <a:gd name="T31" fmla="*/ 2147483646 h 660"/>
              <a:gd name="T32" fmla="*/ 2147483646 w 950"/>
              <a:gd name="T33" fmla="*/ 2147483646 h 660"/>
              <a:gd name="T34" fmla="*/ 2147483646 w 950"/>
              <a:gd name="T35" fmla="*/ 2147483646 h 660"/>
              <a:gd name="T36" fmla="*/ 2147483646 w 950"/>
              <a:gd name="T37" fmla="*/ 2147483646 h 660"/>
              <a:gd name="T38" fmla="*/ 2147483646 w 950"/>
              <a:gd name="T39" fmla="*/ 2147483646 h 660"/>
              <a:gd name="T40" fmla="*/ 2147483646 w 950"/>
              <a:gd name="T41" fmla="*/ 2147483646 h 660"/>
              <a:gd name="T42" fmla="*/ 2147483646 w 950"/>
              <a:gd name="T43" fmla="*/ 2147483646 h 660"/>
              <a:gd name="T44" fmla="*/ 2147483646 w 950"/>
              <a:gd name="T45" fmla="*/ 2147483646 h 660"/>
              <a:gd name="T46" fmla="*/ 2147483646 w 950"/>
              <a:gd name="T47" fmla="*/ 2147483646 h 660"/>
              <a:gd name="T48" fmla="*/ 2147483646 w 950"/>
              <a:gd name="T49" fmla="*/ 2147483646 h 660"/>
              <a:gd name="T50" fmla="*/ 2147483646 w 950"/>
              <a:gd name="T51" fmla="*/ 2147483646 h 660"/>
              <a:gd name="T52" fmla="*/ 2147483646 w 950"/>
              <a:gd name="T53" fmla="*/ 2147483646 h 660"/>
              <a:gd name="T54" fmla="*/ 2147483646 w 950"/>
              <a:gd name="T55" fmla="*/ 2147483646 h 660"/>
              <a:gd name="T56" fmla="*/ 2147483646 w 950"/>
              <a:gd name="T57" fmla="*/ 2147483646 h 660"/>
              <a:gd name="T58" fmla="*/ 2147483646 w 950"/>
              <a:gd name="T59" fmla="*/ 2147483646 h 660"/>
              <a:gd name="T60" fmla="*/ 2147483646 w 950"/>
              <a:gd name="T61" fmla="*/ 2147483646 h 660"/>
              <a:gd name="T62" fmla="*/ 2147483646 w 950"/>
              <a:gd name="T63" fmla="*/ 2147483646 h 660"/>
              <a:gd name="T64" fmla="*/ 2147483646 w 950"/>
              <a:gd name="T65" fmla="*/ 2147483646 h 660"/>
              <a:gd name="T66" fmla="*/ 2147483646 w 950"/>
              <a:gd name="T67" fmla="*/ 2147483646 h 660"/>
              <a:gd name="T68" fmla="*/ 2147483646 w 950"/>
              <a:gd name="T69" fmla="*/ 2147483646 h 660"/>
              <a:gd name="T70" fmla="*/ 2147483646 w 950"/>
              <a:gd name="T71" fmla="*/ 2147483646 h 660"/>
              <a:gd name="T72" fmla="*/ 2147483646 w 950"/>
              <a:gd name="T73" fmla="*/ 2147483646 h 660"/>
              <a:gd name="T74" fmla="*/ 2147483646 w 950"/>
              <a:gd name="T75" fmla="*/ 2147483646 h 660"/>
              <a:gd name="T76" fmla="*/ 2147483646 w 950"/>
              <a:gd name="T77" fmla="*/ 2147483646 h 660"/>
              <a:gd name="T78" fmla="*/ 2147483646 w 950"/>
              <a:gd name="T79" fmla="*/ 2147483646 h 660"/>
              <a:gd name="T80" fmla="*/ 2147483646 w 950"/>
              <a:gd name="T81" fmla="*/ 2147483646 h 660"/>
              <a:gd name="T82" fmla="*/ 2147483646 w 950"/>
              <a:gd name="T83" fmla="*/ 2147483646 h 660"/>
              <a:gd name="T84" fmla="*/ 2147483646 w 950"/>
              <a:gd name="T85" fmla="*/ 2147483646 h 660"/>
              <a:gd name="T86" fmla="*/ 2147483646 w 950"/>
              <a:gd name="T87" fmla="*/ 2147483646 h 660"/>
              <a:gd name="T88" fmla="*/ 2147483646 w 950"/>
              <a:gd name="T89" fmla="*/ 2147483646 h 660"/>
              <a:gd name="T90" fmla="*/ 2147483646 w 950"/>
              <a:gd name="T91" fmla="*/ 2147483646 h 660"/>
              <a:gd name="T92" fmla="*/ 2147483646 w 950"/>
              <a:gd name="T93" fmla="*/ 2147483646 h 660"/>
              <a:gd name="T94" fmla="*/ 2147483646 w 950"/>
              <a:gd name="T95" fmla="*/ 2147483646 h 660"/>
              <a:gd name="T96" fmla="*/ 2147483646 w 950"/>
              <a:gd name="T97" fmla="*/ 2147483646 h 660"/>
              <a:gd name="T98" fmla="*/ 2147483646 w 950"/>
              <a:gd name="T99" fmla="*/ 2147483646 h 660"/>
              <a:gd name="T100" fmla="*/ 2147483646 w 950"/>
              <a:gd name="T101" fmla="*/ 2147483646 h 660"/>
              <a:gd name="T102" fmla="*/ 2147483646 w 950"/>
              <a:gd name="T103" fmla="*/ 2147483646 h 660"/>
              <a:gd name="T104" fmla="*/ 2147483646 w 950"/>
              <a:gd name="T105" fmla="*/ 2147483646 h 660"/>
              <a:gd name="T106" fmla="*/ 2147483646 w 950"/>
              <a:gd name="T107" fmla="*/ 2147483646 h 660"/>
              <a:gd name="T108" fmla="*/ 2147483646 w 950"/>
              <a:gd name="T109" fmla="*/ 2147483646 h 660"/>
              <a:gd name="T110" fmla="*/ 2147483646 w 950"/>
              <a:gd name="T111" fmla="*/ 2147483646 h 660"/>
              <a:gd name="T112" fmla="*/ 2147483646 w 950"/>
              <a:gd name="T113" fmla="*/ 2147483646 h 660"/>
              <a:gd name="T114" fmla="*/ 2147483646 w 950"/>
              <a:gd name="T115" fmla="*/ 2147483646 h 660"/>
              <a:gd name="T116" fmla="*/ 2147483646 w 950"/>
              <a:gd name="T117" fmla="*/ 2147483646 h 660"/>
              <a:gd name="T118" fmla="*/ 2147483646 w 950"/>
              <a:gd name="T119" fmla="*/ 2147483646 h 660"/>
              <a:gd name="T120" fmla="*/ 2147483646 w 950"/>
              <a:gd name="T121" fmla="*/ 2147483646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65" name="Freeform 260"/>
          <p:cNvSpPr>
            <a:spLocks/>
          </p:cNvSpPr>
          <p:nvPr userDrawn="1"/>
        </p:nvSpPr>
        <p:spPr bwMode="auto">
          <a:xfrm>
            <a:off x="8406167" y="4619015"/>
            <a:ext cx="76200" cy="68263"/>
          </a:xfrm>
          <a:custGeom>
            <a:avLst/>
            <a:gdLst>
              <a:gd name="T0" fmla="*/ 2147483646 w 42"/>
              <a:gd name="T1" fmla="*/ 0 h 54"/>
              <a:gd name="T2" fmla="*/ 0 w 42"/>
              <a:gd name="T3" fmla="*/ 2147483646 h 54"/>
              <a:gd name="T4" fmla="*/ 2147483646 w 42"/>
              <a:gd name="T5" fmla="*/ 2147483646 h 54"/>
              <a:gd name="T6" fmla="*/ 2147483646 w 42"/>
              <a:gd name="T7" fmla="*/ 2147483646 h 54"/>
              <a:gd name="T8" fmla="*/ 2147483646 w 42"/>
              <a:gd name="T9" fmla="*/ 2147483646 h 54"/>
              <a:gd name="T10" fmla="*/ 2147483646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6" name="Freeform 261"/>
          <p:cNvSpPr>
            <a:spLocks/>
          </p:cNvSpPr>
          <p:nvPr userDrawn="1"/>
        </p:nvSpPr>
        <p:spPr bwMode="auto">
          <a:xfrm>
            <a:off x="9498385" y="4098315"/>
            <a:ext cx="71967" cy="53975"/>
          </a:xfrm>
          <a:custGeom>
            <a:avLst/>
            <a:gdLst>
              <a:gd name="T0" fmla="*/ 0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0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0 w 42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7" name="Freeform 262"/>
          <p:cNvSpPr>
            <a:spLocks/>
          </p:cNvSpPr>
          <p:nvPr userDrawn="1"/>
        </p:nvSpPr>
        <p:spPr bwMode="auto">
          <a:xfrm>
            <a:off x="9885716" y="3964964"/>
            <a:ext cx="42333" cy="93663"/>
          </a:xfrm>
          <a:custGeom>
            <a:avLst/>
            <a:gdLst>
              <a:gd name="T0" fmla="*/ 0 w 24"/>
              <a:gd name="T1" fmla="*/ 2147483646 h 72"/>
              <a:gd name="T2" fmla="*/ 0 w 24"/>
              <a:gd name="T3" fmla="*/ 2147483646 h 72"/>
              <a:gd name="T4" fmla="*/ 2147483646 w 24"/>
              <a:gd name="T5" fmla="*/ 0 h 72"/>
              <a:gd name="T6" fmla="*/ 2147483646 w 24"/>
              <a:gd name="T7" fmla="*/ 2147483646 h 72"/>
              <a:gd name="T8" fmla="*/ 2147483646 w 24"/>
              <a:gd name="T9" fmla="*/ 2147483646 h 72"/>
              <a:gd name="T10" fmla="*/ 0 w 24"/>
              <a:gd name="T11" fmla="*/ 2147483646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8" name="Freeform 263"/>
          <p:cNvSpPr>
            <a:spLocks/>
          </p:cNvSpPr>
          <p:nvPr userDrawn="1"/>
        </p:nvSpPr>
        <p:spPr bwMode="auto">
          <a:xfrm>
            <a:off x="10198983" y="3722073"/>
            <a:ext cx="61384" cy="69851"/>
          </a:xfrm>
          <a:custGeom>
            <a:avLst/>
            <a:gdLst>
              <a:gd name="T0" fmla="*/ 0 w 36"/>
              <a:gd name="T1" fmla="*/ 2147483646 h 54"/>
              <a:gd name="T2" fmla="*/ 2147483646 w 36"/>
              <a:gd name="T3" fmla="*/ 2147483646 h 54"/>
              <a:gd name="T4" fmla="*/ 2147483646 w 36"/>
              <a:gd name="T5" fmla="*/ 2147483646 h 54"/>
              <a:gd name="T6" fmla="*/ 2147483646 w 36"/>
              <a:gd name="T7" fmla="*/ 2147483646 h 54"/>
              <a:gd name="T8" fmla="*/ 2147483646 w 36"/>
              <a:gd name="T9" fmla="*/ 2147483646 h 54"/>
              <a:gd name="T10" fmla="*/ 2147483646 w 36"/>
              <a:gd name="T11" fmla="*/ 0 h 54"/>
              <a:gd name="T12" fmla="*/ 0 w 36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9" name="Freeform 264"/>
          <p:cNvSpPr>
            <a:spLocks/>
          </p:cNvSpPr>
          <p:nvPr userDrawn="1"/>
        </p:nvSpPr>
        <p:spPr bwMode="auto">
          <a:xfrm>
            <a:off x="10273074" y="3363293"/>
            <a:ext cx="459316" cy="374651"/>
          </a:xfrm>
          <a:custGeom>
            <a:avLst/>
            <a:gdLst>
              <a:gd name="T0" fmla="*/ 2147483646 w 264"/>
              <a:gd name="T1" fmla="*/ 2147483646 h 289"/>
              <a:gd name="T2" fmla="*/ 2147483646 w 264"/>
              <a:gd name="T3" fmla="*/ 2147483646 h 289"/>
              <a:gd name="T4" fmla="*/ 2147483646 w 264"/>
              <a:gd name="T5" fmla="*/ 2147483646 h 289"/>
              <a:gd name="T6" fmla="*/ 2147483646 w 264"/>
              <a:gd name="T7" fmla="*/ 2147483646 h 289"/>
              <a:gd name="T8" fmla="*/ 2147483646 w 264"/>
              <a:gd name="T9" fmla="*/ 2147483646 h 289"/>
              <a:gd name="T10" fmla="*/ 2147483646 w 264"/>
              <a:gd name="T11" fmla="*/ 2147483646 h 289"/>
              <a:gd name="T12" fmla="*/ 2147483646 w 264"/>
              <a:gd name="T13" fmla="*/ 2147483646 h 289"/>
              <a:gd name="T14" fmla="*/ 2147483646 w 264"/>
              <a:gd name="T15" fmla="*/ 2147483646 h 289"/>
              <a:gd name="T16" fmla="*/ 2147483646 w 264"/>
              <a:gd name="T17" fmla="*/ 2147483646 h 289"/>
              <a:gd name="T18" fmla="*/ 2147483646 w 264"/>
              <a:gd name="T19" fmla="*/ 2147483646 h 289"/>
              <a:gd name="T20" fmla="*/ 2147483646 w 264"/>
              <a:gd name="T21" fmla="*/ 0 h 289"/>
              <a:gd name="T22" fmla="*/ 2147483646 w 264"/>
              <a:gd name="T23" fmla="*/ 2147483646 h 289"/>
              <a:gd name="T24" fmla="*/ 2147483646 w 264"/>
              <a:gd name="T25" fmla="*/ 2147483646 h 289"/>
              <a:gd name="T26" fmla="*/ 2147483646 w 264"/>
              <a:gd name="T27" fmla="*/ 2147483646 h 289"/>
              <a:gd name="T28" fmla="*/ 2147483646 w 264"/>
              <a:gd name="T29" fmla="*/ 2147483646 h 289"/>
              <a:gd name="T30" fmla="*/ 2147483646 w 264"/>
              <a:gd name="T31" fmla="*/ 2147483646 h 289"/>
              <a:gd name="T32" fmla="*/ 2147483646 w 264"/>
              <a:gd name="T33" fmla="*/ 2147483646 h 289"/>
              <a:gd name="T34" fmla="*/ 2147483646 w 264"/>
              <a:gd name="T35" fmla="*/ 2147483646 h 289"/>
              <a:gd name="T36" fmla="*/ 2147483646 w 264"/>
              <a:gd name="T37" fmla="*/ 2147483646 h 289"/>
              <a:gd name="T38" fmla="*/ 2147483646 w 264"/>
              <a:gd name="T39" fmla="*/ 2147483646 h 289"/>
              <a:gd name="T40" fmla="*/ 2147483646 w 264"/>
              <a:gd name="T41" fmla="*/ 2147483646 h 289"/>
              <a:gd name="T42" fmla="*/ 2147483646 w 264"/>
              <a:gd name="T43" fmla="*/ 2147483646 h 289"/>
              <a:gd name="T44" fmla="*/ 2147483646 w 264"/>
              <a:gd name="T45" fmla="*/ 2147483646 h 289"/>
              <a:gd name="T46" fmla="*/ 2147483646 w 264"/>
              <a:gd name="T47" fmla="*/ 2147483646 h 289"/>
              <a:gd name="T48" fmla="*/ 2147483646 w 264"/>
              <a:gd name="T49" fmla="*/ 2147483646 h 289"/>
              <a:gd name="T50" fmla="*/ 2147483646 w 264"/>
              <a:gd name="T51" fmla="*/ 2147483646 h 289"/>
              <a:gd name="T52" fmla="*/ 2147483646 w 264"/>
              <a:gd name="T53" fmla="*/ 2147483646 h 289"/>
              <a:gd name="T54" fmla="*/ 2147483646 w 264"/>
              <a:gd name="T55" fmla="*/ 2147483646 h 289"/>
              <a:gd name="T56" fmla="*/ 2147483646 w 264"/>
              <a:gd name="T57" fmla="*/ 2147483646 h 289"/>
              <a:gd name="T58" fmla="*/ 2147483646 w 264"/>
              <a:gd name="T59" fmla="*/ 2147483646 h 289"/>
              <a:gd name="T60" fmla="*/ 2147483646 w 264"/>
              <a:gd name="T61" fmla="*/ 2147483646 h 289"/>
              <a:gd name="T62" fmla="*/ 2147483646 w 264"/>
              <a:gd name="T63" fmla="*/ 2147483646 h 289"/>
              <a:gd name="T64" fmla="*/ 2147483646 w 264"/>
              <a:gd name="T65" fmla="*/ 2147483646 h 289"/>
              <a:gd name="T66" fmla="*/ 0 w 264"/>
              <a:gd name="T67" fmla="*/ 2147483646 h 289"/>
              <a:gd name="T68" fmla="*/ 2147483646 w 264"/>
              <a:gd name="T69" fmla="*/ 2147483646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0" name="Freeform 265"/>
          <p:cNvSpPr>
            <a:spLocks/>
          </p:cNvSpPr>
          <p:nvPr userDrawn="1"/>
        </p:nvSpPr>
        <p:spPr bwMode="auto">
          <a:xfrm>
            <a:off x="10596934" y="3018807"/>
            <a:ext cx="82551" cy="306388"/>
          </a:xfrm>
          <a:custGeom>
            <a:avLst/>
            <a:gdLst>
              <a:gd name="T0" fmla="*/ 2147483646 w 48"/>
              <a:gd name="T1" fmla="*/ 2147483646 h 234"/>
              <a:gd name="T2" fmla="*/ 2147483646 w 48"/>
              <a:gd name="T3" fmla="*/ 2147483646 h 234"/>
              <a:gd name="T4" fmla="*/ 2147483646 w 48"/>
              <a:gd name="T5" fmla="*/ 2147483646 h 234"/>
              <a:gd name="T6" fmla="*/ 0 w 48"/>
              <a:gd name="T7" fmla="*/ 2147483646 h 234"/>
              <a:gd name="T8" fmla="*/ 2147483646 w 48"/>
              <a:gd name="T9" fmla="*/ 2147483646 h 234"/>
              <a:gd name="T10" fmla="*/ 2147483646 w 48"/>
              <a:gd name="T11" fmla="*/ 0 h 234"/>
              <a:gd name="T12" fmla="*/ 2147483646 w 48"/>
              <a:gd name="T13" fmla="*/ 2147483646 h 234"/>
              <a:gd name="T14" fmla="*/ 2147483646 w 48"/>
              <a:gd name="T15" fmla="*/ 2147483646 h 234"/>
              <a:gd name="T16" fmla="*/ 2147483646 w 48"/>
              <a:gd name="T17" fmla="*/ 2147483646 h 234"/>
              <a:gd name="T18" fmla="*/ 2147483646 w 48"/>
              <a:gd name="T19" fmla="*/ 2147483646 h 234"/>
              <a:gd name="T20" fmla="*/ 2147483646 w 48"/>
              <a:gd name="T21" fmla="*/ 2147483646 h 234"/>
              <a:gd name="T22" fmla="*/ 2147483646 w 48"/>
              <a:gd name="T23" fmla="*/ 2147483646 h 234"/>
              <a:gd name="T24" fmla="*/ 2147483646 w 48"/>
              <a:gd name="T25" fmla="*/ 2147483646 h 234"/>
              <a:gd name="T26" fmla="*/ 2147483646 w 48"/>
              <a:gd name="T27" fmla="*/ 2147483646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1" name="Freeform 272"/>
          <p:cNvSpPr>
            <a:spLocks/>
          </p:cNvSpPr>
          <p:nvPr userDrawn="1"/>
        </p:nvSpPr>
        <p:spPr bwMode="auto">
          <a:xfrm>
            <a:off x="9862451" y="4144354"/>
            <a:ext cx="188383" cy="195263"/>
          </a:xfrm>
          <a:custGeom>
            <a:avLst/>
            <a:gdLst>
              <a:gd name="T0" fmla="*/ 2147483646 w 108"/>
              <a:gd name="T1" fmla="*/ 2147483646 h 151"/>
              <a:gd name="T2" fmla="*/ 0 w 108"/>
              <a:gd name="T3" fmla="*/ 2147483646 h 151"/>
              <a:gd name="T4" fmla="*/ 2147483646 w 108"/>
              <a:gd name="T5" fmla="*/ 2147483646 h 151"/>
              <a:gd name="T6" fmla="*/ 2147483646 w 108"/>
              <a:gd name="T7" fmla="*/ 2147483646 h 151"/>
              <a:gd name="T8" fmla="*/ 2147483646 w 108"/>
              <a:gd name="T9" fmla="*/ 2147483646 h 151"/>
              <a:gd name="T10" fmla="*/ 2147483646 w 108"/>
              <a:gd name="T11" fmla="*/ 2147483646 h 151"/>
              <a:gd name="T12" fmla="*/ 2147483646 w 108"/>
              <a:gd name="T13" fmla="*/ 2147483646 h 151"/>
              <a:gd name="T14" fmla="*/ 2147483646 w 108"/>
              <a:gd name="T15" fmla="*/ 2147483646 h 151"/>
              <a:gd name="T16" fmla="*/ 2147483646 w 108"/>
              <a:gd name="T17" fmla="*/ 2147483646 h 151"/>
              <a:gd name="T18" fmla="*/ 2147483646 w 108"/>
              <a:gd name="T19" fmla="*/ 2147483646 h 151"/>
              <a:gd name="T20" fmla="*/ 2147483646 w 108"/>
              <a:gd name="T21" fmla="*/ 2147483646 h 151"/>
              <a:gd name="T22" fmla="*/ 2147483646 w 108"/>
              <a:gd name="T23" fmla="*/ 2147483646 h 151"/>
              <a:gd name="T24" fmla="*/ 2147483646 w 108"/>
              <a:gd name="T25" fmla="*/ 2147483646 h 151"/>
              <a:gd name="T26" fmla="*/ 2147483646 w 108"/>
              <a:gd name="T27" fmla="*/ 0 h 151"/>
              <a:gd name="T28" fmla="*/ 2147483646 w 108"/>
              <a:gd name="T29" fmla="*/ 2147483646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2" name="Freeform 273"/>
          <p:cNvSpPr>
            <a:spLocks/>
          </p:cNvSpPr>
          <p:nvPr userDrawn="1"/>
        </p:nvSpPr>
        <p:spPr bwMode="auto">
          <a:xfrm>
            <a:off x="9938650" y="4371360"/>
            <a:ext cx="154516" cy="92075"/>
          </a:xfrm>
          <a:custGeom>
            <a:avLst/>
            <a:gdLst>
              <a:gd name="T0" fmla="*/ 0 w 90"/>
              <a:gd name="T1" fmla="*/ 2147483646 h 72"/>
              <a:gd name="T2" fmla="*/ 2147483646 w 90"/>
              <a:gd name="T3" fmla="*/ 2147483646 h 72"/>
              <a:gd name="T4" fmla="*/ 2147483646 w 90"/>
              <a:gd name="T5" fmla="*/ 2147483646 h 72"/>
              <a:gd name="T6" fmla="*/ 2147483646 w 90"/>
              <a:gd name="T7" fmla="*/ 0 h 72"/>
              <a:gd name="T8" fmla="*/ 2147483646 w 90"/>
              <a:gd name="T9" fmla="*/ 2147483646 h 72"/>
              <a:gd name="T10" fmla="*/ 2147483646 w 90"/>
              <a:gd name="T11" fmla="*/ 2147483646 h 72"/>
              <a:gd name="T12" fmla="*/ 2147483646 w 90"/>
              <a:gd name="T13" fmla="*/ 2147483646 h 72"/>
              <a:gd name="T14" fmla="*/ 2147483646 w 90"/>
              <a:gd name="T15" fmla="*/ 2147483646 h 72"/>
              <a:gd name="T16" fmla="*/ 2147483646 w 90"/>
              <a:gd name="T17" fmla="*/ 2147483646 h 72"/>
              <a:gd name="T18" fmla="*/ 0 w 90"/>
              <a:gd name="T19" fmla="*/ 2147483646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3" name="Freeform 333"/>
          <p:cNvSpPr>
            <a:spLocks/>
          </p:cNvSpPr>
          <p:nvPr userDrawn="1"/>
        </p:nvSpPr>
        <p:spPr bwMode="auto">
          <a:xfrm>
            <a:off x="8814701" y="3098184"/>
            <a:ext cx="1037167" cy="390525"/>
          </a:xfrm>
          <a:custGeom>
            <a:avLst/>
            <a:gdLst>
              <a:gd name="T0" fmla="*/ 2147483646 w 595"/>
              <a:gd name="T1" fmla="*/ 2147483646 h 301"/>
              <a:gd name="T2" fmla="*/ 2147483646 w 595"/>
              <a:gd name="T3" fmla="*/ 2147483646 h 301"/>
              <a:gd name="T4" fmla="*/ 2147483646 w 595"/>
              <a:gd name="T5" fmla="*/ 2147483646 h 301"/>
              <a:gd name="T6" fmla="*/ 2147483646 w 595"/>
              <a:gd name="T7" fmla="*/ 2147483646 h 301"/>
              <a:gd name="T8" fmla="*/ 2147483646 w 595"/>
              <a:gd name="T9" fmla="*/ 2147483646 h 301"/>
              <a:gd name="T10" fmla="*/ 2147483646 w 595"/>
              <a:gd name="T11" fmla="*/ 2147483646 h 301"/>
              <a:gd name="T12" fmla="*/ 2147483646 w 595"/>
              <a:gd name="T13" fmla="*/ 2147483646 h 301"/>
              <a:gd name="T14" fmla="*/ 2147483646 w 595"/>
              <a:gd name="T15" fmla="*/ 2147483646 h 301"/>
              <a:gd name="T16" fmla="*/ 2147483646 w 595"/>
              <a:gd name="T17" fmla="*/ 2147483646 h 301"/>
              <a:gd name="T18" fmla="*/ 2147483646 w 595"/>
              <a:gd name="T19" fmla="*/ 2147483646 h 301"/>
              <a:gd name="T20" fmla="*/ 2147483646 w 595"/>
              <a:gd name="T21" fmla="*/ 2147483646 h 301"/>
              <a:gd name="T22" fmla="*/ 2147483646 w 595"/>
              <a:gd name="T23" fmla="*/ 2147483646 h 301"/>
              <a:gd name="T24" fmla="*/ 2147483646 w 595"/>
              <a:gd name="T25" fmla="*/ 2147483646 h 301"/>
              <a:gd name="T26" fmla="*/ 2147483646 w 595"/>
              <a:gd name="T27" fmla="*/ 2147483646 h 301"/>
              <a:gd name="T28" fmla="*/ 2147483646 w 595"/>
              <a:gd name="T29" fmla="*/ 2147483646 h 301"/>
              <a:gd name="T30" fmla="*/ 2147483646 w 595"/>
              <a:gd name="T31" fmla="*/ 2147483646 h 301"/>
              <a:gd name="T32" fmla="*/ 2147483646 w 595"/>
              <a:gd name="T33" fmla="*/ 2147483646 h 301"/>
              <a:gd name="T34" fmla="*/ 2147483646 w 595"/>
              <a:gd name="T35" fmla="*/ 2147483646 h 301"/>
              <a:gd name="T36" fmla="*/ 2147483646 w 595"/>
              <a:gd name="T37" fmla="*/ 2147483646 h 301"/>
              <a:gd name="T38" fmla="*/ 2147483646 w 595"/>
              <a:gd name="T39" fmla="*/ 2147483646 h 301"/>
              <a:gd name="T40" fmla="*/ 2147483646 w 595"/>
              <a:gd name="T41" fmla="*/ 2147483646 h 301"/>
              <a:gd name="T42" fmla="*/ 2147483646 w 595"/>
              <a:gd name="T43" fmla="*/ 0 h 301"/>
              <a:gd name="T44" fmla="*/ 2147483646 w 595"/>
              <a:gd name="T45" fmla="*/ 2147483646 h 301"/>
              <a:gd name="T46" fmla="*/ 2147483646 w 595"/>
              <a:gd name="T47" fmla="*/ 2147483646 h 301"/>
              <a:gd name="T48" fmla="*/ 2147483646 w 595"/>
              <a:gd name="T49" fmla="*/ 2147483646 h 301"/>
              <a:gd name="T50" fmla="*/ 2147483646 w 595"/>
              <a:gd name="T51" fmla="*/ 2147483646 h 301"/>
              <a:gd name="T52" fmla="*/ 2147483646 w 595"/>
              <a:gd name="T53" fmla="*/ 2147483646 h 301"/>
              <a:gd name="T54" fmla="*/ 0 w 595"/>
              <a:gd name="T55" fmla="*/ 2147483646 h 301"/>
              <a:gd name="T56" fmla="*/ 2147483646 w 595"/>
              <a:gd name="T57" fmla="*/ 2147483646 h 301"/>
              <a:gd name="T58" fmla="*/ 2147483646 w 595"/>
              <a:gd name="T59" fmla="*/ 2147483646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4" name="Line 449"/>
          <p:cNvSpPr>
            <a:spLocks noChangeShapeType="1"/>
          </p:cNvSpPr>
          <p:nvPr userDrawn="1"/>
        </p:nvSpPr>
        <p:spPr bwMode="auto">
          <a:xfrm>
            <a:off x="9811633" y="4161805"/>
            <a:ext cx="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900"/>
          </a:p>
        </p:txBody>
      </p:sp>
      <p:sp>
        <p:nvSpPr>
          <p:cNvPr id="175" name="Freeform 506"/>
          <p:cNvSpPr>
            <a:spLocks/>
          </p:cNvSpPr>
          <p:nvPr userDrawn="1"/>
        </p:nvSpPr>
        <p:spPr bwMode="auto">
          <a:xfrm>
            <a:off x="10010618" y="3447436"/>
            <a:ext cx="165100" cy="155575"/>
          </a:xfrm>
          <a:custGeom>
            <a:avLst/>
            <a:gdLst>
              <a:gd name="T0" fmla="*/ 2147483646 w 78"/>
              <a:gd name="T1" fmla="*/ 2147483646 h 98"/>
              <a:gd name="T2" fmla="*/ 2147483646 w 78"/>
              <a:gd name="T3" fmla="*/ 2147483646 h 98"/>
              <a:gd name="T4" fmla="*/ 2147483646 w 78"/>
              <a:gd name="T5" fmla="*/ 2147483646 h 98"/>
              <a:gd name="T6" fmla="*/ 2147483646 w 78"/>
              <a:gd name="T7" fmla="*/ 2147483646 h 98"/>
              <a:gd name="T8" fmla="*/ 0 w 78"/>
              <a:gd name="T9" fmla="*/ 2147483646 h 98"/>
              <a:gd name="T10" fmla="*/ 0 w 78"/>
              <a:gd name="T11" fmla="*/ 2147483646 h 98"/>
              <a:gd name="T12" fmla="*/ 2147483646 w 78"/>
              <a:gd name="T13" fmla="*/ 2147483646 h 98"/>
              <a:gd name="T14" fmla="*/ 2147483646 w 78"/>
              <a:gd name="T15" fmla="*/ 2147483646 h 98"/>
              <a:gd name="T16" fmla="*/ 2147483646 w 78"/>
              <a:gd name="T17" fmla="*/ 2147483646 h 98"/>
              <a:gd name="T18" fmla="*/ 2147483646 w 78"/>
              <a:gd name="T19" fmla="*/ 2147483646 h 98"/>
              <a:gd name="T20" fmla="*/ 2147483646 w 78"/>
              <a:gd name="T21" fmla="*/ 2147483646 h 98"/>
              <a:gd name="T22" fmla="*/ 2147483646 w 78"/>
              <a:gd name="T23" fmla="*/ 2147483646 h 98"/>
              <a:gd name="T24" fmla="*/ 2147483646 w 78"/>
              <a:gd name="T25" fmla="*/ 2147483646 h 98"/>
              <a:gd name="T26" fmla="*/ 2147483646 w 78"/>
              <a:gd name="T27" fmla="*/ 2147483646 h 98"/>
              <a:gd name="T28" fmla="*/ 2147483646 w 78"/>
              <a:gd name="T29" fmla="*/ 2147483646 h 98"/>
              <a:gd name="T30" fmla="*/ 2147483646 w 78"/>
              <a:gd name="T31" fmla="*/ 2147483646 h 98"/>
              <a:gd name="T32" fmla="*/ 2147483646 w 78"/>
              <a:gd name="T33" fmla="*/ 2147483646 h 98"/>
              <a:gd name="T34" fmla="*/ 2147483646 w 78"/>
              <a:gd name="T35" fmla="*/ 2147483646 h 98"/>
              <a:gd name="T36" fmla="*/ 2147483646 w 78"/>
              <a:gd name="T37" fmla="*/ 2147483646 h 98"/>
              <a:gd name="T38" fmla="*/ 2147483646 w 78"/>
              <a:gd name="T39" fmla="*/ 2147483646 h 98"/>
              <a:gd name="T40" fmla="*/ 2147483646 w 78"/>
              <a:gd name="T41" fmla="*/ 2147483646 h 98"/>
              <a:gd name="T42" fmla="*/ 2147483646 w 78"/>
              <a:gd name="T43" fmla="*/ 2147483646 h 98"/>
              <a:gd name="T44" fmla="*/ 2147483646 w 78"/>
              <a:gd name="T45" fmla="*/ 2147483646 h 98"/>
              <a:gd name="T46" fmla="*/ 2147483646 w 78"/>
              <a:gd name="T47" fmla="*/ 2147483646 h 98"/>
              <a:gd name="T48" fmla="*/ 2147483646 w 78"/>
              <a:gd name="T49" fmla="*/ 2147483646 h 98"/>
              <a:gd name="T50" fmla="*/ 2147483646 w 78"/>
              <a:gd name="T51" fmla="*/ 2147483646 h 98"/>
              <a:gd name="T52" fmla="*/ 2147483646 w 78"/>
              <a:gd name="T53" fmla="*/ 2147483646 h 98"/>
              <a:gd name="T54" fmla="*/ 2147483646 w 78"/>
              <a:gd name="T55" fmla="*/ 2147483646 h 98"/>
              <a:gd name="T56" fmla="*/ 2147483646 w 78"/>
              <a:gd name="T57" fmla="*/ 2147483646 h 98"/>
              <a:gd name="T58" fmla="*/ 2147483646 w 78"/>
              <a:gd name="T59" fmla="*/ 2147483646 h 98"/>
              <a:gd name="T60" fmla="*/ 2147483646 w 78"/>
              <a:gd name="T61" fmla="*/ 2147483646 h 98"/>
              <a:gd name="T62" fmla="*/ 2147483646 w 78"/>
              <a:gd name="T63" fmla="*/ 0 h 98"/>
              <a:gd name="T64" fmla="*/ 2147483646 w 78"/>
              <a:gd name="T65" fmla="*/ 2147483646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76" name="Freeform 517"/>
          <p:cNvSpPr>
            <a:spLocks/>
          </p:cNvSpPr>
          <p:nvPr userDrawn="1"/>
        </p:nvSpPr>
        <p:spPr bwMode="auto">
          <a:xfrm>
            <a:off x="10074115" y="3587140"/>
            <a:ext cx="114300" cy="104775"/>
          </a:xfrm>
          <a:custGeom>
            <a:avLst/>
            <a:gdLst>
              <a:gd name="T0" fmla="*/ 2147483646 w 54"/>
              <a:gd name="T1" fmla="*/ 2147483646 h 66"/>
              <a:gd name="T2" fmla="*/ 2147483646 w 54"/>
              <a:gd name="T3" fmla="*/ 2147483646 h 66"/>
              <a:gd name="T4" fmla="*/ 2147483646 w 54"/>
              <a:gd name="T5" fmla="*/ 2147483646 h 66"/>
              <a:gd name="T6" fmla="*/ 2147483646 w 54"/>
              <a:gd name="T7" fmla="*/ 2147483646 h 66"/>
              <a:gd name="T8" fmla="*/ 0 w 54"/>
              <a:gd name="T9" fmla="*/ 2147483646 h 66"/>
              <a:gd name="T10" fmla="*/ 0 w 54"/>
              <a:gd name="T11" fmla="*/ 2147483646 h 66"/>
              <a:gd name="T12" fmla="*/ 2147483646 w 54"/>
              <a:gd name="T13" fmla="*/ 2147483646 h 66"/>
              <a:gd name="T14" fmla="*/ 2147483646 w 54"/>
              <a:gd name="T15" fmla="*/ 2147483646 h 66"/>
              <a:gd name="T16" fmla="*/ 2147483646 w 54"/>
              <a:gd name="T17" fmla="*/ 2147483646 h 66"/>
              <a:gd name="T18" fmla="*/ 2147483646 w 54"/>
              <a:gd name="T19" fmla="*/ 2147483646 h 66"/>
              <a:gd name="T20" fmla="*/ 2147483646 w 54"/>
              <a:gd name="T21" fmla="*/ 2147483646 h 66"/>
              <a:gd name="T22" fmla="*/ 2147483646 w 54"/>
              <a:gd name="T23" fmla="*/ 2147483646 h 66"/>
              <a:gd name="T24" fmla="*/ 2147483646 w 54"/>
              <a:gd name="T25" fmla="*/ 2147483646 h 66"/>
              <a:gd name="T26" fmla="*/ 2147483646 w 54"/>
              <a:gd name="T27" fmla="*/ 0 h 66"/>
              <a:gd name="T28" fmla="*/ 2147483646 w 54"/>
              <a:gd name="T29" fmla="*/ 2147483646 h 66"/>
              <a:gd name="T30" fmla="*/ 2147483646 w 54"/>
              <a:gd name="T31" fmla="*/ 2147483646 h 66"/>
              <a:gd name="T32" fmla="*/ 2147483646 w 54"/>
              <a:gd name="T33" fmla="*/ 2147483646 h 66"/>
              <a:gd name="T34" fmla="*/ 2147483646 w 54"/>
              <a:gd name="T35" fmla="*/ 2147483646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77" name="Freeform 411"/>
          <p:cNvSpPr>
            <a:spLocks/>
          </p:cNvSpPr>
          <p:nvPr userDrawn="1"/>
        </p:nvSpPr>
        <p:spPr bwMode="auto">
          <a:xfrm>
            <a:off x="3783368" y="5320680"/>
            <a:ext cx="169333" cy="166688"/>
          </a:xfrm>
          <a:custGeom>
            <a:avLst/>
            <a:gdLst>
              <a:gd name="T0" fmla="*/ 2147483646 w 102"/>
              <a:gd name="T1" fmla="*/ 2147483646 h 114"/>
              <a:gd name="T2" fmla="*/ 2147483646 w 102"/>
              <a:gd name="T3" fmla="*/ 2147483646 h 114"/>
              <a:gd name="T4" fmla="*/ 2147483646 w 102"/>
              <a:gd name="T5" fmla="*/ 0 h 114"/>
              <a:gd name="T6" fmla="*/ 2147483646 w 102"/>
              <a:gd name="T7" fmla="*/ 2147483646 h 114"/>
              <a:gd name="T8" fmla="*/ 0 w 102"/>
              <a:gd name="T9" fmla="*/ 2147483646 h 114"/>
              <a:gd name="T10" fmla="*/ 0 w 102"/>
              <a:gd name="T11" fmla="*/ 2147483646 h 114"/>
              <a:gd name="T12" fmla="*/ 2147483646 w 102"/>
              <a:gd name="T13" fmla="*/ 2147483646 h 114"/>
              <a:gd name="T14" fmla="*/ 2147483646 w 102"/>
              <a:gd name="T15" fmla="*/ 2147483646 h 114"/>
              <a:gd name="T16" fmla="*/ 2147483646 w 102"/>
              <a:gd name="T17" fmla="*/ 2147483646 h 114"/>
              <a:gd name="T18" fmla="*/ 2147483646 w 102"/>
              <a:gd name="T19" fmla="*/ 2147483646 h 114"/>
              <a:gd name="T20" fmla="*/ 2147483646 w 102"/>
              <a:gd name="T21" fmla="*/ 2147483646 h 114"/>
              <a:gd name="T22" fmla="*/ 2147483646 w 102"/>
              <a:gd name="T23" fmla="*/ 2147483646 h 114"/>
              <a:gd name="T24" fmla="*/ 2147483646 w 102"/>
              <a:gd name="T25" fmla="*/ 2147483646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8" name="Freeform 420"/>
          <p:cNvSpPr>
            <a:spLocks/>
          </p:cNvSpPr>
          <p:nvPr userDrawn="1"/>
        </p:nvSpPr>
        <p:spPr bwMode="auto">
          <a:xfrm>
            <a:off x="3053134" y="4630119"/>
            <a:ext cx="427567" cy="392112"/>
          </a:xfrm>
          <a:custGeom>
            <a:avLst/>
            <a:gdLst>
              <a:gd name="T0" fmla="*/ 2147483646 w 240"/>
              <a:gd name="T1" fmla="*/ 2147483646 h 337"/>
              <a:gd name="T2" fmla="*/ 2147483646 w 240"/>
              <a:gd name="T3" fmla="*/ 2147483646 h 337"/>
              <a:gd name="T4" fmla="*/ 2147483646 w 240"/>
              <a:gd name="T5" fmla="*/ 2147483646 h 337"/>
              <a:gd name="T6" fmla="*/ 2147483646 w 240"/>
              <a:gd name="T7" fmla="*/ 2147483646 h 337"/>
              <a:gd name="T8" fmla="*/ 2147483646 w 240"/>
              <a:gd name="T9" fmla="*/ 2147483646 h 337"/>
              <a:gd name="T10" fmla="*/ 2147483646 w 240"/>
              <a:gd name="T11" fmla="*/ 2147483646 h 337"/>
              <a:gd name="T12" fmla="*/ 2147483646 w 240"/>
              <a:gd name="T13" fmla="*/ 2147483646 h 337"/>
              <a:gd name="T14" fmla="*/ 2147483646 w 240"/>
              <a:gd name="T15" fmla="*/ 2147483646 h 337"/>
              <a:gd name="T16" fmla="*/ 2147483646 w 240"/>
              <a:gd name="T17" fmla="*/ 2147483646 h 337"/>
              <a:gd name="T18" fmla="*/ 2147483646 w 240"/>
              <a:gd name="T19" fmla="*/ 2147483646 h 337"/>
              <a:gd name="T20" fmla="*/ 2147483646 w 240"/>
              <a:gd name="T21" fmla="*/ 2147483646 h 337"/>
              <a:gd name="T22" fmla="*/ 2147483646 w 240"/>
              <a:gd name="T23" fmla="*/ 2147483646 h 337"/>
              <a:gd name="T24" fmla="*/ 2147483646 w 240"/>
              <a:gd name="T25" fmla="*/ 2147483646 h 337"/>
              <a:gd name="T26" fmla="*/ 2147483646 w 240"/>
              <a:gd name="T27" fmla="*/ 0 h 337"/>
              <a:gd name="T28" fmla="*/ 2147483646 w 240"/>
              <a:gd name="T29" fmla="*/ 0 h 337"/>
              <a:gd name="T30" fmla="*/ 2147483646 w 240"/>
              <a:gd name="T31" fmla="*/ 2147483646 h 337"/>
              <a:gd name="T32" fmla="*/ 2147483646 w 240"/>
              <a:gd name="T33" fmla="*/ 2147483646 h 337"/>
              <a:gd name="T34" fmla="*/ 2147483646 w 240"/>
              <a:gd name="T35" fmla="*/ 2147483646 h 337"/>
              <a:gd name="T36" fmla="*/ 2147483646 w 240"/>
              <a:gd name="T37" fmla="*/ 2147483646 h 337"/>
              <a:gd name="T38" fmla="*/ 2147483646 w 240"/>
              <a:gd name="T39" fmla="*/ 2147483646 h 337"/>
              <a:gd name="T40" fmla="*/ 2147483646 w 240"/>
              <a:gd name="T41" fmla="*/ 2147483646 h 337"/>
              <a:gd name="T42" fmla="*/ 0 w 240"/>
              <a:gd name="T43" fmla="*/ 2147483646 h 337"/>
              <a:gd name="T44" fmla="*/ 2147483646 w 240"/>
              <a:gd name="T45" fmla="*/ 2147483646 h 337"/>
              <a:gd name="T46" fmla="*/ 2147483646 w 240"/>
              <a:gd name="T47" fmla="*/ 2147483646 h 337"/>
              <a:gd name="T48" fmla="*/ 2147483646 w 240"/>
              <a:gd name="T49" fmla="*/ 2147483646 h 337"/>
              <a:gd name="T50" fmla="*/ 2147483646 w 240"/>
              <a:gd name="T51" fmla="*/ 2147483646 h 337"/>
              <a:gd name="T52" fmla="*/ 2147483646 w 240"/>
              <a:gd name="T53" fmla="*/ 2147483646 h 337"/>
              <a:gd name="T54" fmla="*/ 2147483646 w 240"/>
              <a:gd name="T55" fmla="*/ 2147483646 h 337"/>
              <a:gd name="T56" fmla="*/ 2147483646 w 240"/>
              <a:gd name="T57" fmla="*/ 2147483646 h 337"/>
              <a:gd name="T58" fmla="*/ 2147483646 w 240"/>
              <a:gd name="T59" fmla="*/ 2147483646 h 337"/>
              <a:gd name="T60" fmla="*/ 2147483646 w 240"/>
              <a:gd name="T61" fmla="*/ 2147483646 h 337"/>
              <a:gd name="T62" fmla="*/ 2147483646 w 240"/>
              <a:gd name="T63" fmla="*/ 2147483646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9" name="Freeform 413"/>
          <p:cNvSpPr>
            <a:spLocks/>
          </p:cNvSpPr>
          <p:nvPr userDrawn="1"/>
        </p:nvSpPr>
        <p:spPr bwMode="auto">
          <a:xfrm>
            <a:off x="3326179" y="4506305"/>
            <a:ext cx="1178983" cy="911225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2147483646 h 10000"/>
              <a:gd name="T46" fmla="*/ 2147483646 w 10000"/>
              <a:gd name="T47" fmla="*/ 2147483646 h 10000"/>
              <a:gd name="T48" fmla="*/ 2147483646 w 10000"/>
              <a:gd name="T49" fmla="*/ 0 h 10000"/>
              <a:gd name="T50" fmla="*/ 2147483646 w 10000"/>
              <a:gd name="T51" fmla="*/ 2147483646 h 10000"/>
              <a:gd name="T52" fmla="*/ 2147483646 w 10000"/>
              <a:gd name="T53" fmla="*/ 2147483646 h 10000"/>
              <a:gd name="T54" fmla="*/ 2147483646 w 10000"/>
              <a:gd name="T55" fmla="*/ 2147483646 h 10000"/>
              <a:gd name="T56" fmla="*/ 2147483646 w 10000"/>
              <a:gd name="T57" fmla="*/ 2147483646 h 10000"/>
              <a:gd name="T58" fmla="*/ 2147483646 w 10000"/>
              <a:gd name="T59" fmla="*/ 2147483646 h 10000"/>
              <a:gd name="T60" fmla="*/ 2147483646 w 10000"/>
              <a:gd name="T61" fmla="*/ 2147483646 h 10000"/>
              <a:gd name="T62" fmla="*/ 0 w 10000"/>
              <a:gd name="T63" fmla="*/ 2147483646 h 10000"/>
              <a:gd name="T64" fmla="*/ 2147483646 w 10000"/>
              <a:gd name="T65" fmla="*/ 2147483646 h 10000"/>
              <a:gd name="T66" fmla="*/ 2147483646 w 10000"/>
              <a:gd name="T67" fmla="*/ 2147483646 h 10000"/>
              <a:gd name="T68" fmla="*/ 2147483646 w 10000"/>
              <a:gd name="T69" fmla="*/ 2147483646 h 10000"/>
              <a:gd name="T70" fmla="*/ 2147483646 w 10000"/>
              <a:gd name="T71" fmla="*/ 2147483646 h 10000"/>
              <a:gd name="T72" fmla="*/ 2147483646 w 10000"/>
              <a:gd name="T73" fmla="*/ 2147483646 h 10000"/>
              <a:gd name="T74" fmla="*/ 2147483646 w 10000"/>
              <a:gd name="T75" fmla="*/ 2147483646 h 10000"/>
              <a:gd name="T76" fmla="*/ 2147483646 w 10000"/>
              <a:gd name="T77" fmla="*/ 2147483646 h 10000"/>
              <a:gd name="T78" fmla="*/ 2147483646 w 10000"/>
              <a:gd name="T79" fmla="*/ 2147483646 h 10000"/>
              <a:gd name="T80" fmla="*/ 2147483646 w 10000"/>
              <a:gd name="T81" fmla="*/ 2147483646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0" name="Freeform 409"/>
          <p:cNvSpPr>
            <a:spLocks/>
          </p:cNvSpPr>
          <p:nvPr userDrawn="1"/>
        </p:nvSpPr>
        <p:spPr bwMode="auto">
          <a:xfrm>
            <a:off x="3309250" y="5107961"/>
            <a:ext cx="630767" cy="947739"/>
          </a:xfrm>
          <a:custGeom>
            <a:avLst/>
            <a:gdLst>
              <a:gd name="T0" fmla="*/ 2147483646 w 10000"/>
              <a:gd name="T1" fmla="*/ 2147483646 h 10001"/>
              <a:gd name="T2" fmla="*/ 2147483646 w 10000"/>
              <a:gd name="T3" fmla="*/ 2147483646 h 10001"/>
              <a:gd name="T4" fmla="*/ 2147483646 w 10000"/>
              <a:gd name="T5" fmla="*/ 2147483646 h 10001"/>
              <a:gd name="T6" fmla="*/ 2147483646 w 10000"/>
              <a:gd name="T7" fmla="*/ 2147483646 h 10001"/>
              <a:gd name="T8" fmla="*/ 2147483646 w 10000"/>
              <a:gd name="T9" fmla="*/ 2147483646 h 10001"/>
              <a:gd name="T10" fmla="*/ 2147483646 w 10000"/>
              <a:gd name="T11" fmla="*/ 2147483646 h 10001"/>
              <a:gd name="T12" fmla="*/ 2147483646 w 10000"/>
              <a:gd name="T13" fmla="*/ 2147483646 h 10001"/>
              <a:gd name="T14" fmla="*/ 2147483646 w 10000"/>
              <a:gd name="T15" fmla="*/ 2147483646 h 10001"/>
              <a:gd name="T16" fmla="*/ 2147483646 w 10000"/>
              <a:gd name="T17" fmla="*/ 2147483646 h 10001"/>
              <a:gd name="T18" fmla="*/ 2147483646 w 10000"/>
              <a:gd name="T19" fmla="*/ 2147483646 h 10001"/>
              <a:gd name="T20" fmla="*/ 2147483646 w 10000"/>
              <a:gd name="T21" fmla="*/ 2147483646 h 10001"/>
              <a:gd name="T22" fmla="*/ 2147483646 w 10000"/>
              <a:gd name="T23" fmla="*/ 2147483646 h 10001"/>
              <a:gd name="T24" fmla="*/ 2147483646 w 10000"/>
              <a:gd name="T25" fmla="*/ 2147483646 h 10001"/>
              <a:gd name="T26" fmla="*/ 2147483646 w 10000"/>
              <a:gd name="T27" fmla="*/ 2147483646 h 10001"/>
              <a:gd name="T28" fmla="*/ 2147483646 w 10000"/>
              <a:gd name="T29" fmla="*/ 0 h 10001"/>
              <a:gd name="T30" fmla="*/ 2147483646 w 10000"/>
              <a:gd name="T31" fmla="*/ 2147483646 h 10001"/>
              <a:gd name="T32" fmla="*/ 2147483646 w 10000"/>
              <a:gd name="T33" fmla="*/ 2147483646 h 10001"/>
              <a:gd name="T34" fmla="*/ 2147483646 w 10000"/>
              <a:gd name="T35" fmla="*/ 2147483646 h 10001"/>
              <a:gd name="T36" fmla="*/ 2147483646 w 10000"/>
              <a:gd name="T37" fmla="*/ 2147483646 h 10001"/>
              <a:gd name="T38" fmla="*/ 2147483646 w 10000"/>
              <a:gd name="T39" fmla="*/ 2147483646 h 10001"/>
              <a:gd name="T40" fmla="*/ 2147483646 w 10000"/>
              <a:gd name="T41" fmla="*/ 2147483646 h 10001"/>
              <a:gd name="T42" fmla="*/ 2147483646 w 10000"/>
              <a:gd name="T43" fmla="*/ 2147483646 h 10001"/>
              <a:gd name="T44" fmla="*/ 2147483646 w 10000"/>
              <a:gd name="T45" fmla="*/ 2147483646 h 10001"/>
              <a:gd name="T46" fmla="*/ 2147483646 w 10000"/>
              <a:gd name="T47" fmla="*/ 2147483646 h 10001"/>
              <a:gd name="T48" fmla="*/ 2147483646 w 10000"/>
              <a:gd name="T49" fmla="*/ 2147483646 h 10001"/>
              <a:gd name="T50" fmla="*/ 2147483646 w 10000"/>
              <a:gd name="T51" fmla="*/ 2147483646 h 10001"/>
              <a:gd name="T52" fmla="*/ 2147483646 w 10000"/>
              <a:gd name="T53" fmla="*/ 2147483646 h 10001"/>
              <a:gd name="T54" fmla="*/ 2147483646 w 10000"/>
              <a:gd name="T55" fmla="*/ 2147483646 h 10001"/>
              <a:gd name="T56" fmla="*/ 2147483646 w 10000"/>
              <a:gd name="T57" fmla="*/ 2147483646 h 10001"/>
              <a:gd name="T58" fmla="*/ 2147483646 w 10000"/>
              <a:gd name="T59" fmla="*/ 2147483646 h 10001"/>
              <a:gd name="T60" fmla="*/ 2147483646 w 10000"/>
              <a:gd name="T61" fmla="*/ 2147483646 h 10001"/>
              <a:gd name="T62" fmla="*/ 2147483646 w 10000"/>
              <a:gd name="T63" fmla="*/ 2147483646 h 10001"/>
              <a:gd name="T64" fmla="*/ 2147483646 w 10000"/>
              <a:gd name="T65" fmla="*/ 2147483646 h 10001"/>
              <a:gd name="T66" fmla="*/ 0 w 10000"/>
              <a:gd name="T67" fmla="*/ 2147483646 h 10001"/>
              <a:gd name="T68" fmla="*/ 2147483646 w 10000"/>
              <a:gd name="T69" fmla="*/ 2147483646 h 10001"/>
              <a:gd name="T70" fmla="*/ 2147483646 w 10000"/>
              <a:gd name="T71" fmla="*/ 2147483646 h 10001"/>
              <a:gd name="T72" fmla="*/ 2147483646 w 10000"/>
              <a:gd name="T73" fmla="*/ 2147483646 h 10001"/>
              <a:gd name="T74" fmla="*/ 2147483646 w 10000"/>
              <a:gd name="T75" fmla="*/ 2147483646 h 10001"/>
              <a:gd name="T76" fmla="*/ 2147483646 w 10000"/>
              <a:gd name="T77" fmla="*/ 2147483646 h 10001"/>
              <a:gd name="T78" fmla="*/ 2147483646 w 10000"/>
              <a:gd name="T79" fmla="*/ 2147483646 h 10001"/>
              <a:gd name="T80" fmla="*/ 2147483646 w 10000"/>
              <a:gd name="T81" fmla="*/ 2147483646 h 10001"/>
              <a:gd name="T82" fmla="*/ 2147483646 w 10000"/>
              <a:gd name="T83" fmla="*/ 2147483646 h 10001"/>
              <a:gd name="T84" fmla="*/ 2147483646 w 10000"/>
              <a:gd name="T85" fmla="*/ 2147483646 h 10001"/>
              <a:gd name="T86" fmla="*/ 2147483646 w 10000"/>
              <a:gd name="T87" fmla="*/ 2147483646 h 10001"/>
              <a:gd name="T88" fmla="*/ 2147483646 w 10000"/>
              <a:gd name="T89" fmla="*/ 2147483646 h 10001"/>
              <a:gd name="T90" fmla="*/ 2147483646 w 10000"/>
              <a:gd name="T91" fmla="*/ 2147483646 h 10001"/>
              <a:gd name="T92" fmla="*/ 2147483646 w 10000"/>
              <a:gd name="T93" fmla="*/ 2147483646 h 10001"/>
              <a:gd name="T94" fmla="*/ 2147483646 w 10000"/>
              <a:gd name="T95" fmla="*/ 2147483646 h 10001"/>
              <a:gd name="T96" fmla="*/ 2147483646 w 10000"/>
              <a:gd name="T97" fmla="*/ 2147483646 h 10001"/>
              <a:gd name="T98" fmla="*/ 2147483646 w 10000"/>
              <a:gd name="T99" fmla="*/ 2147483646 h 10001"/>
              <a:gd name="T100" fmla="*/ 2147483646 w 10000"/>
              <a:gd name="T101" fmla="*/ 2147483646 h 10001"/>
              <a:gd name="T102" fmla="*/ 2147483646 w 10000"/>
              <a:gd name="T103" fmla="*/ 2147483646 h 10001"/>
              <a:gd name="T104" fmla="*/ 2147483646 w 10000"/>
              <a:gd name="T105" fmla="*/ 2147483646 h 10001"/>
              <a:gd name="T106" fmla="*/ 2147483646 w 10000"/>
              <a:gd name="T107" fmla="*/ 2147483646 h 10001"/>
              <a:gd name="T108" fmla="*/ 2147483646 w 10000"/>
              <a:gd name="T109" fmla="*/ 2147483646 h 10001"/>
              <a:gd name="T110" fmla="*/ 2147483646 w 10000"/>
              <a:gd name="T111" fmla="*/ 2147483646 h 10001"/>
              <a:gd name="T112" fmla="*/ 2147483646 w 10000"/>
              <a:gd name="T113" fmla="*/ 2147483646 h 10001"/>
              <a:gd name="T114" fmla="*/ 2147483646 w 10000"/>
              <a:gd name="T115" fmla="*/ 2147483646 h 10001"/>
              <a:gd name="T116" fmla="*/ 2147483646 w 10000"/>
              <a:gd name="T117" fmla="*/ 2147483646 h 10001"/>
              <a:gd name="T118" fmla="*/ 2147483646 w 10000"/>
              <a:gd name="T119" fmla="*/ 2147483646 h 10001"/>
              <a:gd name="T120" fmla="*/ 2147483646 w 10000"/>
              <a:gd name="T121" fmla="*/ 2147483646 h 10001"/>
              <a:gd name="T122" fmla="*/ 2147483646 w 10000"/>
              <a:gd name="T123" fmla="*/ 2147483646 h 10001"/>
              <a:gd name="T124" fmla="*/ 2147483646 w 10000"/>
              <a:gd name="T125" fmla="*/ 2147483646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1" name="Freeform 444"/>
          <p:cNvSpPr>
            <a:spLocks/>
          </p:cNvSpPr>
          <p:nvPr userDrawn="1"/>
        </p:nvSpPr>
        <p:spPr bwMode="auto">
          <a:xfrm>
            <a:off x="3224582" y="5007943"/>
            <a:ext cx="323849" cy="1179512"/>
          </a:xfrm>
          <a:custGeom>
            <a:avLst/>
            <a:gdLst>
              <a:gd name="T0" fmla="*/ 2147483646 w 14463"/>
              <a:gd name="T1" fmla="*/ 2147483646 h 11339"/>
              <a:gd name="T2" fmla="*/ 2147483646 w 14463"/>
              <a:gd name="T3" fmla="*/ 0 h 11339"/>
              <a:gd name="T4" fmla="*/ 2147483646 w 14463"/>
              <a:gd name="T5" fmla="*/ 2147483646 h 11339"/>
              <a:gd name="T6" fmla="*/ 2147483646 w 14463"/>
              <a:gd name="T7" fmla="*/ 2147483646 h 11339"/>
              <a:gd name="T8" fmla="*/ 2147483646 w 14463"/>
              <a:gd name="T9" fmla="*/ 2147483646 h 11339"/>
              <a:gd name="T10" fmla="*/ 2147483646 w 14463"/>
              <a:gd name="T11" fmla="*/ 2147483646 h 11339"/>
              <a:gd name="T12" fmla="*/ 2147483646 w 14463"/>
              <a:gd name="T13" fmla="*/ 2147483646 h 11339"/>
              <a:gd name="T14" fmla="*/ 2147483646 w 14463"/>
              <a:gd name="T15" fmla="*/ 2147483646 h 11339"/>
              <a:gd name="T16" fmla="*/ 2147483646 w 14463"/>
              <a:gd name="T17" fmla="*/ 2147483646 h 11339"/>
              <a:gd name="T18" fmla="*/ 2147483646 w 14463"/>
              <a:gd name="T19" fmla="*/ 2147483646 h 11339"/>
              <a:gd name="T20" fmla="*/ 2147483646 w 14463"/>
              <a:gd name="T21" fmla="*/ 2147483646 h 11339"/>
              <a:gd name="T22" fmla="*/ 2147483646 w 14463"/>
              <a:gd name="T23" fmla="*/ 2147483646 h 11339"/>
              <a:gd name="T24" fmla="*/ 2147483646 w 14463"/>
              <a:gd name="T25" fmla="*/ 2147483646 h 11339"/>
              <a:gd name="T26" fmla="*/ 2147483646 w 14463"/>
              <a:gd name="T27" fmla="*/ 2147483646 h 11339"/>
              <a:gd name="T28" fmla="*/ 2147483646 w 14463"/>
              <a:gd name="T29" fmla="*/ 2147483646 h 11339"/>
              <a:gd name="T30" fmla="*/ 2147483646 w 14463"/>
              <a:gd name="T31" fmla="*/ 2147483646 h 11339"/>
              <a:gd name="T32" fmla="*/ 2147483646 w 14463"/>
              <a:gd name="T33" fmla="*/ 2147483646 h 11339"/>
              <a:gd name="T34" fmla="*/ 2147483646 w 14463"/>
              <a:gd name="T35" fmla="*/ 2147483646 h 11339"/>
              <a:gd name="T36" fmla="*/ 2147483646 w 14463"/>
              <a:gd name="T37" fmla="*/ 2147483646 h 11339"/>
              <a:gd name="T38" fmla="*/ 2147483646 w 14463"/>
              <a:gd name="T39" fmla="*/ 2147483646 h 11339"/>
              <a:gd name="T40" fmla="*/ 2147483646 w 14463"/>
              <a:gd name="T41" fmla="*/ 2147483646 h 11339"/>
              <a:gd name="T42" fmla="*/ 2147483646 w 14463"/>
              <a:gd name="T43" fmla="*/ 2147483646 h 11339"/>
              <a:gd name="T44" fmla="*/ 2147483646 w 14463"/>
              <a:gd name="T45" fmla="*/ 2147483646 h 11339"/>
              <a:gd name="T46" fmla="*/ 2147483646 w 14463"/>
              <a:gd name="T47" fmla="*/ 2147483646 h 11339"/>
              <a:gd name="T48" fmla="*/ 2147483646 w 14463"/>
              <a:gd name="T49" fmla="*/ 2147483646 h 11339"/>
              <a:gd name="T50" fmla="*/ 2147483646 w 14463"/>
              <a:gd name="T51" fmla="*/ 2147483646 h 11339"/>
              <a:gd name="T52" fmla="*/ 2147483646 w 14463"/>
              <a:gd name="T53" fmla="*/ 2147483646 h 11339"/>
              <a:gd name="T54" fmla="*/ 2147483646 w 14463"/>
              <a:gd name="T55" fmla="*/ 2147483646 h 11339"/>
              <a:gd name="T56" fmla="*/ 2147483646 w 14463"/>
              <a:gd name="T57" fmla="*/ 2147483646 h 11339"/>
              <a:gd name="T58" fmla="*/ 2147483646 w 14463"/>
              <a:gd name="T59" fmla="*/ 2147483646 h 11339"/>
              <a:gd name="T60" fmla="*/ 2147483646 w 14463"/>
              <a:gd name="T61" fmla="*/ 2147483646 h 11339"/>
              <a:gd name="T62" fmla="*/ 2147483646 w 14463"/>
              <a:gd name="T63" fmla="*/ 2147483646 h 11339"/>
              <a:gd name="T64" fmla="*/ 0 w 14463"/>
              <a:gd name="T65" fmla="*/ 2147483646 h 11339"/>
              <a:gd name="T66" fmla="*/ 2147483646 w 14463"/>
              <a:gd name="T67" fmla="*/ 2147483646 h 11339"/>
              <a:gd name="T68" fmla="*/ 2147483646 w 14463"/>
              <a:gd name="T69" fmla="*/ 2147483646 h 11339"/>
              <a:gd name="T70" fmla="*/ 2147483646 w 14463"/>
              <a:gd name="T71" fmla="*/ 2147483646 h 11339"/>
              <a:gd name="T72" fmla="*/ 2147483646 w 14463"/>
              <a:gd name="T73" fmla="*/ 2147483646 h 11339"/>
              <a:gd name="T74" fmla="*/ 2147483646 w 14463"/>
              <a:gd name="T75" fmla="*/ 2147483646 h 11339"/>
              <a:gd name="T76" fmla="*/ 2147483646 w 14463"/>
              <a:gd name="T77" fmla="*/ 2147483646 h 11339"/>
              <a:gd name="T78" fmla="*/ 2147483646 w 14463"/>
              <a:gd name="T79" fmla="*/ 2147483646 h 11339"/>
              <a:gd name="T80" fmla="*/ 2147483646 w 14463"/>
              <a:gd name="T81" fmla="*/ 2147483646 h 11339"/>
              <a:gd name="T82" fmla="*/ 2147483646 w 14463"/>
              <a:gd name="T83" fmla="*/ 2147483646 h 11339"/>
              <a:gd name="T84" fmla="*/ 2147483646 w 14463"/>
              <a:gd name="T85" fmla="*/ 2147483646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2" name="Freeform 410"/>
          <p:cNvSpPr>
            <a:spLocks/>
          </p:cNvSpPr>
          <p:nvPr userDrawn="1"/>
        </p:nvSpPr>
        <p:spPr bwMode="auto">
          <a:xfrm>
            <a:off x="3652147" y="5060336"/>
            <a:ext cx="266700" cy="187325"/>
          </a:xfrm>
          <a:custGeom>
            <a:avLst/>
            <a:gdLst>
              <a:gd name="T0" fmla="*/ 2147483646 w 168"/>
              <a:gd name="T1" fmla="*/ 0 h 156"/>
              <a:gd name="T2" fmla="*/ 0 w 168"/>
              <a:gd name="T3" fmla="*/ 2147483646 h 156"/>
              <a:gd name="T4" fmla="*/ 0 w 168"/>
              <a:gd name="T5" fmla="*/ 2147483646 h 156"/>
              <a:gd name="T6" fmla="*/ 2147483646 w 168"/>
              <a:gd name="T7" fmla="*/ 2147483646 h 156"/>
              <a:gd name="T8" fmla="*/ 2147483646 w 168"/>
              <a:gd name="T9" fmla="*/ 2147483646 h 156"/>
              <a:gd name="T10" fmla="*/ 2147483646 w 168"/>
              <a:gd name="T11" fmla="*/ 2147483646 h 156"/>
              <a:gd name="T12" fmla="*/ 2147483646 w 168"/>
              <a:gd name="T13" fmla="*/ 2147483646 h 156"/>
              <a:gd name="T14" fmla="*/ 2147483646 w 168"/>
              <a:gd name="T15" fmla="*/ 2147483646 h 156"/>
              <a:gd name="T16" fmla="*/ 2147483646 w 168"/>
              <a:gd name="T17" fmla="*/ 2147483646 h 156"/>
              <a:gd name="T18" fmla="*/ 2147483646 w 168"/>
              <a:gd name="T19" fmla="*/ 2147483646 h 156"/>
              <a:gd name="T20" fmla="*/ 2147483646 w 168"/>
              <a:gd name="T21" fmla="*/ 2147483646 h 156"/>
              <a:gd name="T22" fmla="*/ 2147483646 w 168"/>
              <a:gd name="T23" fmla="*/ 2147483646 h 156"/>
              <a:gd name="T24" fmla="*/ 2147483646 w 168"/>
              <a:gd name="T25" fmla="*/ 2147483646 h 156"/>
              <a:gd name="T26" fmla="*/ 2147483646 w 168"/>
              <a:gd name="T27" fmla="*/ 2147483646 h 156"/>
              <a:gd name="T28" fmla="*/ 2147483646 w 168"/>
              <a:gd name="T29" fmla="*/ 2147483646 h 156"/>
              <a:gd name="T30" fmla="*/ 2147483646 w 168"/>
              <a:gd name="T31" fmla="*/ 2147483646 h 156"/>
              <a:gd name="T32" fmla="*/ 2147483646 w 168"/>
              <a:gd name="T33" fmla="*/ 2147483646 h 156"/>
              <a:gd name="T34" fmla="*/ 2147483646 w 168"/>
              <a:gd name="T35" fmla="*/ 2147483646 h 156"/>
              <a:gd name="T36" fmla="*/ 2147483646 w 168"/>
              <a:gd name="T37" fmla="*/ 0 h 156"/>
              <a:gd name="T38" fmla="*/ 2147483646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3" name="Freeform 412"/>
          <p:cNvSpPr>
            <a:spLocks/>
          </p:cNvSpPr>
          <p:nvPr userDrawn="1"/>
        </p:nvSpPr>
        <p:spPr bwMode="auto">
          <a:xfrm>
            <a:off x="3446816" y="4852378"/>
            <a:ext cx="355600" cy="287337"/>
          </a:xfrm>
          <a:custGeom>
            <a:avLst/>
            <a:gdLst>
              <a:gd name="T0" fmla="*/ 2147483646 w 10141"/>
              <a:gd name="T1" fmla="*/ 2147483646 h 10000"/>
              <a:gd name="T2" fmla="*/ 2147483646 w 10141"/>
              <a:gd name="T3" fmla="*/ 2147483646 h 10000"/>
              <a:gd name="T4" fmla="*/ 2147483646 w 10141"/>
              <a:gd name="T5" fmla="*/ 2147483646 h 10000"/>
              <a:gd name="T6" fmla="*/ 2147483646 w 10141"/>
              <a:gd name="T7" fmla="*/ 2147483646 h 10000"/>
              <a:gd name="T8" fmla="*/ 2147483646 w 10141"/>
              <a:gd name="T9" fmla="*/ 2147483646 h 10000"/>
              <a:gd name="T10" fmla="*/ 2147483646 w 10141"/>
              <a:gd name="T11" fmla="*/ 2147483646 h 10000"/>
              <a:gd name="T12" fmla="*/ 2147483646 w 10141"/>
              <a:gd name="T13" fmla="*/ 2147483646 h 10000"/>
              <a:gd name="T14" fmla="*/ 2147483646 w 10141"/>
              <a:gd name="T15" fmla="*/ 2147483646 h 10000"/>
              <a:gd name="T16" fmla="*/ 2147483646 w 10141"/>
              <a:gd name="T17" fmla="*/ 2147483646 h 10000"/>
              <a:gd name="T18" fmla="*/ 2147483646 w 10141"/>
              <a:gd name="T19" fmla="*/ 2147483646 h 10000"/>
              <a:gd name="T20" fmla="*/ 2147483646 w 10141"/>
              <a:gd name="T21" fmla="*/ 2147483646 h 10000"/>
              <a:gd name="T22" fmla="*/ 2147483646 w 10141"/>
              <a:gd name="T23" fmla="*/ 2147483646 h 10000"/>
              <a:gd name="T24" fmla="*/ 2147483646 w 10141"/>
              <a:gd name="T25" fmla="*/ 2147483646 h 10000"/>
              <a:gd name="T26" fmla="*/ 2147483646 w 10141"/>
              <a:gd name="T27" fmla="*/ 0 h 10000"/>
              <a:gd name="T28" fmla="*/ 2147483646 w 10141"/>
              <a:gd name="T29" fmla="*/ 2147483646 h 10000"/>
              <a:gd name="T30" fmla="*/ 2147483646 w 10141"/>
              <a:gd name="T31" fmla="*/ 2147483646 h 10000"/>
              <a:gd name="T32" fmla="*/ 2147483646 w 10141"/>
              <a:gd name="T33" fmla="*/ 2147483646 h 10000"/>
              <a:gd name="T34" fmla="*/ 2147483646 w 10141"/>
              <a:gd name="T35" fmla="*/ 2147483646 h 10000"/>
              <a:gd name="T36" fmla="*/ 2147483646 w 10141"/>
              <a:gd name="T37" fmla="*/ 2147483646 h 10000"/>
              <a:gd name="T38" fmla="*/ 2147483646 w 10141"/>
              <a:gd name="T39" fmla="*/ 2147483646 h 10000"/>
              <a:gd name="T40" fmla="*/ 2147483646 w 10141"/>
              <a:gd name="T41" fmla="*/ 2147483646 h 10000"/>
              <a:gd name="T42" fmla="*/ 2147483646 w 10141"/>
              <a:gd name="T43" fmla="*/ 2147483646 h 10000"/>
              <a:gd name="T44" fmla="*/ 2147483646 w 10141"/>
              <a:gd name="T45" fmla="*/ 2147483646 h 10000"/>
              <a:gd name="T46" fmla="*/ 2147483646 w 10141"/>
              <a:gd name="T47" fmla="*/ 2147483646 h 10000"/>
              <a:gd name="T48" fmla="*/ 2147483646 w 10141"/>
              <a:gd name="T49" fmla="*/ 2147483646 h 10000"/>
              <a:gd name="T50" fmla="*/ 2147483646 w 10141"/>
              <a:gd name="T51" fmla="*/ 2147483646 h 10000"/>
              <a:gd name="T52" fmla="*/ 2147483646 w 10141"/>
              <a:gd name="T53" fmla="*/ 2147483646 h 10000"/>
              <a:gd name="T54" fmla="*/ 2147483646 w 10141"/>
              <a:gd name="T55" fmla="*/ 2147483646 h 10000"/>
              <a:gd name="T56" fmla="*/ 2147483646 w 10141"/>
              <a:gd name="T57" fmla="*/ 2147483646 h 10000"/>
              <a:gd name="T58" fmla="*/ 2147483646 w 10141"/>
              <a:gd name="T59" fmla="*/ 2147483646 h 10000"/>
              <a:gd name="T60" fmla="*/ 2147483646 w 10141"/>
              <a:gd name="T61" fmla="*/ 2147483646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4" name="Freeform 405"/>
          <p:cNvSpPr>
            <a:spLocks/>
          </p:cNvSpPr>
          <p:nvPr userDrawn="1"/>
        </p:nvSpPr>
        <p:spPr bwMode="auto">
          <a:xfrm>
            <a:off x="3266900" y="4584083"/>
            <a:ext cx="260349" cy="139700"/>
          </a:xfrm>
          <a:custGeom>
            <a:avLst/>
            <a:gdLst>
              <a:gd name="T0" fmla="*/ 0 w 10000"/>
              <a:gd name="T1" fmla="*/ 2147483646 h 10000"/>
              <a:gd name="T2" fmla="*/ 0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5" name="Freeform 407"/>
          <p:cNvSpPr>
            <a:spLocks/>
          </p:cNvSpPr>
          <p:nvPr userDrawn="1"/>
        </p:nvSpPr>
        <p:spPr bwMode="auto">
          <a:xfrm>
            <a:off x="3696598" y="4417397"/>
            <a:ext cx="156633" cy="179387"/>
          </a:xfrm>
          <a:custGeom>
            <a:avLst/>
            <a:gdLst>
              <a:gd name="T0" fmla="*/ 2147483646 w 90"/>
              <a:gd name="T1" fmla="*/ 2147483646 h 138"/>
              <a:gd name="T2" fmla="*/ 2147483646 w 90"/>
              <a:gd name="T3" fmla="*/ 2147483646 h 138"/>
              <a:gd name="T4" fmla="*/ 2147483646 w 90"/>
              <a:gd name="T5" fmla="*/ 2147483646 h 138"/>
              <a:gd name="T6" fmla="*/ 2147483646 w 90"/>
              <a:gd name="T7" fmla="*/ 2147483646 h 138"/>
              <a:gd name="T8" fmla="*/ 2147483646 w 90"/>
              <a:gd name="T9" fmla="*/ 2147483646 h 138"/>
              <a:gd name="T10" fmla="*/ 2147483646 w 90"/>
              <a:gd name="T11" fmla="*/ 2147483646 h 138"/>
              <a:gd name="T12" fmla="*/ 2147483646 w 90"/>
              <a:gd name="T13" fmla="*/ 2147483646 h 138"/>
              <a:gd name="T14" fmla="*/ 2147483646 w 90"/>
              <a:gd name="T15" fmla="*/ 0 h 138"/>
              <a:gd name="T16" fmla="*/ 2147483646 w 90"/>
              <a:gd name="T17" fmla="*/ 2147483646 h 138"/>
              <a:gd name="T18" fmla="*/ 0 w 90"/>
              <a:gd name="T19" fmla="*/ 2147483646 h 138"/>
              <a:gd name="T20" fmla="*/ 2147483646 w 90"/>
              <a:gd name="T21" fmla="*/ 2147483646 h 138"/>
              <a:gd name="T22" fmla="*/ 2147483646 w 90"/>
              <a:gd name="T23" fmla="*/ 2147483646 h 138"/>
              <a:gd name="T24" fmla="*/ 2147483646 w 90"/>
              <a:gd name="T25" fmla="*/ 2147483646 h 138"/>
              <a:gd name="T26" fmla="*/ 2147483646 w 90"/>
              <a:gd name="T27" fmla="*/ 2147483646 h 138"/>
              <a:gd name="T28" fmla="*/ 2147483646 w 90"/>
              <a:gd name="T29" fmla="*/ 2147483646 h 138"/>
              <a:gd name="T30" fmla="*/ 2147483646 w 90"/>
              <a:gd name="T31" fmla="*/ 2147483646 h 138"/>
              <a:gd name="T32" fmla="*/ 2147483646 w 90"/>
              <a:gd name="T33" fmla="*/ 2147483646 h 138"/>
              <a:gd name="T34" fmla="*/ 2147483646 w 90"/>
              <a:gd name="T35" fmla="*/ 214748364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6" name="Freeform 408"/>
          <p:cNvSpPr>
            <a:spLocks/>
          </p:cNvSpPr>
          <p:nvPr userDrawn="1"/>
        </p:nvSpPr>
        <p:spPr bwMode="auto">
          <a:xfrm>
            <a:off x="3940000" y="4480903"/>
            <a:ext cx="101600" cy="93663"/>
          </a:xfrm>
          <a:custGeom>
            <a:avLst/>
            <a:gdLst>
              <a:gd name="T0" fmla="*/ 2147483646 w 60"/>
              <a:gd name="T1" fmla="*/ 2147483646 h 72"/>
              <a:gd name="T2" fmla="*/ 2147483646 w 60"/>
              <a:gd name="T3" fmla="*/ 2147483646 h 72"/>
              <a:gd name="T4" fmla="*/ 2147483646 w 60"/>
              <a:gd name="T5" fmla="*/ 2147483646 h 72"/>
              <a:gd name="T6" fmla="*/ 2147483646 w 60"/>
              <a:gd name="T7" fmla="*/ 2147483646 h 72"/>
              <a:gd name="T8" fmla="*/ 2147483646 w 60"/>
              <a:gd name="T9" fmla="*/ 2147483646 h 72"/>
              <a:gd name="T10" fmla="*/ 2147483646 w 60"/>
              <a:gd name="T11" fmla="*/ 0 h 72"/>
              <a:gd name="T12" fmla="*/ 2147483646 w 60"/>
              <a:gd name="T13" fmla="*/ 0 h 72"/>
              <a:gd name="T14" fmla="*/ 0 w 60"/>
              <a:gd name="T15" fmla="*/ 2147483646 h 72"/>
              <a:gd name="T16" fmla="*/ 2147483646 w 60"/>
              <a:gd name="T17" fmla="*/ 2147483646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7" name="Freeform 417"/>
          <p:cNvSpPr>
            <a:spLocks/>
          </p:cNvSpPr>
          <p:nvPr userDrawn="1"/>
        </p:nvSpPr>
        <p:spPr bwMode="auto">
          <a:xfrm>
            <a:off x="3815116" y="4477729"/>
            <a:ext cx="129117" cy="109537"/>
          </a:xfrm>
          <a:custGeom>
            <a:avLst/>
            <a:gdLst>
              <a:gd name="T0" fmla="*/ 2147483646 w 72"/>
              <a:gd name="T1" fmla="*/ 2147483646 h 84"/>
              <a:gd name="T2" fmla="*/ 2147483646 w 72"/>
              <a:gd name="T3" fmla="*/ 2147483646 h 84"/>
              <a:gd name="T4" fmla="*/ 2147483646 w 72"/>
              <a:gd name="T5" fmla="*/ 2147483646 h 84"/>
              <a:gd name="T6" fmla="*/ 2147483646 w 72"/>
              <a:gd name="T7" fmla="*/ 2147483646 h 84"/>
              <a:gd name="T8" fmla="*/ 2147483646 w 72"/>
              <a:gd name="T9" fmla="*/ 2147483646 h 84"/>
              <a:gd name="T10" fmla="*/ 2147483646 w 72"/>
              <a:gd name="T11" fmla="*/ 0 h 84"/>
              <a:gd name="T12" fmla="*/ 2147483646 w 72"/>
              <a:gd name="T13" fmla="*/ 2147483646 h 84"/>
              <a:gd name="T14" fmla="*/ 0 w 72"/>
              <a:gd name="T15" fmla="*/ 2147483646 h 84"/>
              <a:gd name="T16" fmla="*/ 2147483646 w 72"/>
              <a:gd name="T17" fmla="*/ 2147483646 h 84"/>
              <a:gd name="T18" fmla="*/ 2147483646 w 72"/>
              <a:gd name="T19" fmla="*/ 2147483646 h 84"/>
              <a:gd name="T20" fmla="*/ 2147483646 w 72"/>
              <a:gd name="T21" fmla="*/ 2147483646 h 84"/>
              <a:gd name="T22" fmla="*/ 2147483646 w 72"/>
              <a:gd name="T23" fmla="*/ 2147483646 h 84"/>
              <a:gd name="T24" fmla="*/ 2147483646 w 72"/>
              <a:gd name="T25" fmla="*/ 2147483646 h 84"/>
              <a:gd name="T26" fmla="*/ 2147483646 w 72"/>
              <a:gd name="T27" fmla="*/ 2147483646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8" name="Freeform 418"/>
          <p:cNvSpPr>
            <a:spLocks/>
          </p:cNvSpPr>
          <p:nvPr userDrawn="1"/>
        </p:nvSpPr>
        <p:spPr bwMode="auto">
          <a:xfrm>
            <a:off x="3330407" y="4333255"/>
            <a:ext cx="444500" cy="280988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2147483646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2147483646 w 43"/>
              <a:gd name="T13" fmla="*/ 2147483646 h 36"/>
              <a:gd name="T14" fmla="*/ 2147483646 w 43"/>
              <a:gd name="T15" fmla="*/ 2147483646 h 36"/>
              <a:gd name="T16" fmla="*/ 2147483646 w 43"/>
              <a:gd name="T17" fmla="*/ 2147483646 h 36"/>
              <a:gd name="T18" fmla="*/ 2147483646 w 43"/>
              <a:gd name="T19" fmla="*/ 2147483646 h 36"/>
              <a:gd name="T20" fmla="*/ 2147483646 w 43"/>
              <a:gd name="T21" fmla="*/ 2147483646 h 36"/>
              <a:gd name="T22" fmla="*/ 2147483646 w 43"/>
              <a:gd name="T23" fmla="*/ 2147483646 h 36"/>
              <a:gd name="T24" fmla="*/ 2147483646 w 43"/>
              <a:gd name="T25" fmla="*/ 2147483646 h 36"/>
              <a:gd name="T26" fmla="*/ 2147483646 w 43"/>
              <a:gd name="T27" fmla="*/ 0 h 36"/>
              <a:gd name="T28" fmla="*/ 2147483646 w 43"/>
              <a:gd name="T29" fmla="*/ 2147483646 h 36"/>
              <a:gd name="T30" fmla="*/ 0 w 43"/>
              <a:gd name="T31" fmla="*/ 2147483646 h 36"/>
              <a:gd name="T32" fmla="*/ 2147483646 w 43"/>
              <a:gd name="T33" fmla="*/ 2147483646 h 36"/>
              <a:gd name="T34" fmla="*/ 2147483646 w 43"/>
              <a:gd name="T35" fmla="*/ 2147483646 h 36"/>
              <a:gd name="T36" fmla="*/ 2147483646 w 43"/>
              <a:gd name="T37" fmla="*/ 2147483646 h 36"/>
              <a:gd name="T38" fmla="*/ 2147483646 w 43"/>
              <a:gd name="T39" fmla="*/ 2147483646 h 36"/>
              <a:gd name="T40" fmla="*/ 2147483646 w 43"/>
              <a:gd name="T41" fmla="*/ 2147483646 h 36"/>
              <a:gd name="T42" fmla="*/ 2147483646 w 43"/>
              <a:gd name="T43" fmla="*/ 2147483646 h 36"/>
              <a:gd name="T44" fmla="*/ 2147483646 w 43"/>
              <a:gd name="T45" fmla="*/ 2147483646 h 36"/>
              <a:gd name="T46" fmla="*/ 2147483646 w 43"/>
              <a:gd name="T47" fmla="*/ 2147483646 h 36"/>
              <a:gd name="T48" fmla="*/ 2147483646 w 43"/>
              <a:gd name="T49" fmla="*/ 2147483646 h 36"/>
              <a:gd name="T50" fmla="*/ 2147483646 w 43"/>
              <a:gd name="T51" fmla="*/ 2147483646 h 36"/>
              <a:gd name="T52" fmla="*/ 2147483646 w 43"/>
              <a:gd name="T53" fmla="*/ 2147483646 h 36"/>
              <a:gd name="T54" fmla="*/ 2147483646 w 43"/>
              <a:gd name="T55" fmla="*/ 2147483646 h 36"/>
              <a:gd name="T56" fmla="*/ 2147483646 w 43"/>
              <a:gd name="T57" fmla="*/ 2147483646 h 36"/>
              <a:gd name="T58" fmla="*/ 2147483646 w 43"/>
              <a:gd name="T59" fmla="*/ 2147483646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9" name="Freeform 421"/>
          <p:cNvSpPr>
            <a:spLocks/>
          </p:cNvSpPr>
          <p:nvPr userDrawn="1"/>
        </p:nvSpPr>
        <p:spPr bwMode="auto">
          <a:xfrm>
            <a:off x="3078516" y="4582505"/>
            <a:ext cx="179917" cy="149225"/>
          </a:xfrm>
          <a:custGeom>
            <a:avLst/>
            <a:gdLst>
              <a:gd name="T0" fmla="*/ 2147483646 w 102"/>
              <a:gd name="T1" fmla="*/ 2147483646 h 114"/>
              <a:gd name="T2" fmla="*/ 2147483646 w 102"/>
              <a:gd name="T3" fmla="*/ 2147483646 h 114"/>
              <a:gd name="T4" fmla="*/ 2147483646 w 102"/>
              <a:gd name="T5" fmla="*/ 2147483646 h 114"/>
              <a:gd name="T6" fmla="*/ 2147483646 w 102"/>
              <a:gd name="T7" fmla="*/ 2147483646 h 114"/>
              <a:gd name="T8" fmla="*/ 2147483646 w 102"/>
              <a:gd name="T9" fmla="*/ 2147483646 h 114"/>
              <a:gd name="T10" fmla="*/ 2147483646 w 102"/>
              <a:gd name="T11" fmla="*/ 2147483646 h 114"/>
              <a:gd name="T12" fmla="*/ 2147483646 w 102"/>
              <a:gd name="T13" fmla="*/ 0 h 114"/>
              <a:gd name="T14" fmla="*/ 2147483646 w 102"/>
              <a:gd name="T15" fmla="*/ 2147483646 h 114"/>
              <a:gd name="T16" fmla="*/ 0 w 102"/>
              <a:gd name="T17" fmla="*/ 2147483646 h 114"/>
              <a:gd name="T18" fmla="*/ 2147483646 w 102"/>
              <a:gd name="T19" fmla="*/ 2147483646 h 114"/>
              <a:gd name="T20" fmla="*/ 0 w 102"/>
              <a:gd name="T21" fmla="*/ 2147483646 h 114"/>
              <a:gd name="T22" fmla="*/ 2147483646 w 102"/>
              <a:gd name="T23" fmla="*/ 2147483646 h 114"/>
              <a:gd name="T24" fmla="*/ 2147483646 w 102"/>
              <a:gd name="T25" fmla="*/ 2147483646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0" name="Freeform 263"/>
          <p:cNvSpPr>
            <a:spLocks/>
          </p:cNvSpPr>
          <p:nvPr userDrawn="1"/>
        </p:nvSpPr>
        <p:spPr bwMode="auto">
          <a:xfrm>
            <a:off x="6234467" y="2921972"/>
            <a:ext cx="65616" cy="96837"/>
          </a:xfrm>
          <a:custGeom>
            <a:avLst/>
            <a:gdLst>
              <a:gd name="T0" fmla="*/ 0 w 429209"/>
              <a:gd name="T1" fmla="*/ 2 h 839755"/>
              <a:gd name="T2" fmla="*/ 0 w 429209"/>
              <a:gd name="T3" fmla="*/ 1 h 839755"/>
              <a:gd name="T4" fmla="*/ 0 w 429209"/>
              <a:gd name="T5" fmla="*/ 1 h 839755"/>
              <a:gd name="T6" fmla="*/ 0 w 429209"/>
              <a:gd name="T7" fmla="*/ 0 h 839755"/>
              <a:gd name="T8" fmla="*/ 1 w 429209"/>
              <a:gd name="T9" fmla="*/ 0 h 839755"/>
              <a:gd name="T10" fmla="*/ 1 w 429209"/>
              <a:gd name="T11" fmla="*/ 0 h 839755"/>
              <a:gd name="T12" fmla="*/ 1 w 429209"/>
              <a:gd name="T13" fmla="*/ 1 h 839755"/>
              <a:gd name="T14" fmla="*/ 1 w 429209"/>
              <a:gd name="T15" fmla="*/ 1 h 839755"/>
              <a:gd name="T16" fmla="*/ 0 w 429209"/>
              <a:gd name="T17" fmla="*/ 1 h 839755"/>
              <a:gd name="T18" fmla="*/ 0 w 429209"/>
              <a:gd name="T19" fmla="*/ 2 h 839755"/>
              <a:gd name="T20" fmla="*/ 0 w 429209"/>
              <a:gd name="T21" fmla="*/ 2 h 839755"/>
              <a:gd name="T22" fmla="*/ 0 w 429209"/>
              <a:gd name="T23" fmla="*/ 2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1" name="Freeform 295"/>
          <p:cNvSpPr>
            <a:spLocks/>
          </p:cNvSpPr>
          <p:nvPr userDrawn="1"/>
        </p:nvSpPr>
        <p:spPr bwMode="auto">
          <a:xfrm>
            <a:off x="7917216" y="3607768"/>
            <a:ext cx="584200" cy="417512"/>
          </a:xfrm>
          <a:custGeom>
            <a:avLst/>
            <a:gdLst>
              <a:gd name="T0" fmla="*/ 2147483646 w 10944"/>
              <a:gd name="T1" fmla="*/ 2147483646 h 10652"/>
              <a:gd name="T2" fmla="*/ 2147483646 w 10944"/>
              <a:gd name="T3" fmla="*/ 2147483646 h 10652"/>
              <a:gd name="T4" fmla="*/ 2147483646 w 10944"/>
              <a:gd name="T5" fmla="*/ 2147483646 h 10652"/>
              <a:gd name="T6" fmla="*/ 2147483646 w 10944"/>
              <a:gd name="T7" fmla="*/ 2147483646 h 10652"/>
              <a:gd name="T8" fmla="*/ 2147483646 w 10944"/>
              <a:gd name="T9" fmla="*/ 2147483646 h 10652"/>
              <a:gd name="T10" fmla="*/ 2147483646 w 10944"/>
              <a:gd name="T11" fmla="*/ 2147483646 h 10652"/>
              <a:gd name="T12" fmla="*/ 2147483646 w 10944"/>
              <a:gd name="T13" fmla="*/ 2147483646 h 10652"/>
              <a:gd name="T14" fmla="*/ 2147483646 w 10944"/>
              <a:gd name="T15" fmla="*/ 2147483646 h 10652"/>
              <a:gd name="T16" fmla="*/ 2147483646 w 10944"/>
              <a:gd name="T17" fmla="*/ 2147483646 h 10652"/>
              <a:gd name="T18" fmla="*/ 2147483646 w 10944"/>
              <a:gd name="T19" fmla="*/ 2147483646 h 10652"/>
              <a:gd name="T20" fmla="*/ 2147483646 w 10944"/>
              <a:gd name="T21" fmla="*/ 2147483646 h 10652"/>
              <a:gd name="T22" fmla="*/ 2147483646 w 10944"/>
              <a:gd name="T23" fmla="*/ 1997793352 h 10652"/>
              <a:gd name="T24" fmla="*/ 2147483646 w 10944"/>
              <a:gd name="T25" fmla="*/ 1101535252 h 10652"/>
              <a:gd name="T26" fmla="*/ 2147483646 w 10944"/>
              <a:gd name="T27" fmla="*/ 422176360 h 10652"/>
              <a:gd name="T28" fmla="*/ 2147483646 w 10944"/>
              <a:gd name="T29" fmla="*/ 2348995 h 10652"/>
              <a:gd name="T30" fmla="*/ 2147483646 w 10944"/>
              <a:gd name="T31" fmla="*/ 558986835 h 10652"/>
              <a:gd name="T32" fmla="*/ 2147483646 w 10944"/>
              <a:gd name="T33" fmla="*/ 620348125 h 10652"/>
              <a:gd name="T34" fmla="*/ 2147483646 w 10944"/>
              <a:gd name="T35" fmla="*/ 1351552467 h 10652"/>
              <a:gd name="T36" fmla="*/ 2147483646 w 10944"/>
              <a:gd name="T37" fmla="*/ 2147483646 h 10652"/>
              <a:gd name="T38" fmla="*/ 2147483646 w 10944"/>
              <a:gd name="T39" fmla="*/ 2147483646 h 10652"/>
              <a:gd name="T40" fmla="*/ 2147483646 w 10944"/>
              <a:gd name="T41" fmla="*/ 2147483646 h 10652"/>
              <a:gd name="T42" fmla="*/ 2147483646 w 10944"/>
              <a:gd name="T43" fmla="*/ 2147483646 h 10652"/>
              <a:gd name="T44" fmla="*/ 2147483646 w 10944"/>
              <a:gd name="T45" fmla="*/ 2147483646 h 10652"/>
              <a:gd name="T46" fmla="*/ 2147483646 w 10944"/>
              <a:gd name="T47" fmla="*/ 2147483646 h 10652"/>
              <a:gd name="T48" fmla="*/ 2147483646 w 10944"/>
              <a:gd name="T49" fmla="*/ 2147483646 h 10652"/>
              <a:gd name="T50" fmla="*/ 2147483646 w 10944"/>
              <a:gd name="T51" fmla="*/ 2147483646 h 10652"/>
              <a:gd name="T52" fmla="*/ 2147483646 w 10944"/>
              <a:gd name="T53" fmla="*/ 2147483646 h 10652"/>
              <a:gd name="T54" fmla="*/ 434246325 w 10944"/>
              <a:gd name="T55" fmla="*/ 2147483646 h 10652"/>
              <a:gd name="T56" fmla="*/ 1801221118 w 10944"/>
              <a:gd name="T57" fmla="*/ 2147483646 h 10652"/>
              <a:gd name="T58" fmla="*/ 2147483646 w 10944"/>
              <a:gd name="T59" fmla="*/ 2147483646 h 10652"/>
              <a:gd name="T60" fmla="*/ 2147483646 w 10944"/>
              <a:gd name="T61" fmla="*/ 2147483646 h 10652"/>
              <a:gd name="T62" fmla="*/ 2147483646 w 10944"/>
              <a:gd name="T63" fmla="*/ 2147483646 h 10652"/>
              <a:gd name="T64" fmla="*/ 2147483646 w 10944"/>
              <a:gd name="T65" fmla="*/ 2147483646 h 10652"/>
              <a:gd name="T66" fmla="*/ 827358637 w 10944"/>
              <a:gd name="T67" fmla="*/ 2147483646 h 10652"/>
              <a:gd name="T68" fmla="*/ 1202504557 w 10944"/>
              <a:gd name="T69" fmla="*/ 2147483646 h 10652"/>
              <a:gd name="T70" fmla="*/ 2147483646 w 10944"/>
              <a:gd name="T71" fmla="*/ 2147483646 h 10652"/>
              <a:gd name="T72" fmla="*/ 2147483646 w 10944"/>
              <a:gd name="T73" fmla="*/ 2147483646 h 10652"/>
              <a:gd name="T74" fmla="*/ 2147483646 w 10944"/>
              <a:gd name="T75" fmla="*/ 2147483646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2" name="Freeform 296"/>
          <p:cNvSpPr>
            <a:spLocks/>
          </p:cNvSpPr>
          <p:nvPr userDrawn="1"/>
        </p:nvSpPr>
        <p:spPr bwMode="auto">
          <a:xfrm>
            <a:off x="8243184" y="3612531"/>
            <a:ext cx="973667" cy="890588"/>
          </a:xfrm>
          <a:custGeom>
            <a:avLst/>
            <a:gdLst>
              <a:gd name="T0" fmla="*/ 43475790 w 10736"/>
              <a:gd name="T1" fmla="*/ 36857519 h 10000"/>
              <a:gd name="T2" fmla="*/ 44151285 w 10736"/>
              <a:gd name="T3" fmla="*/ 41259517 h 10000"/>
              <a:gd name="T4" fmla="*/ 49670740 w 10736"/>
              <a:gd name="T5" fmla="*/ 32122440 h 10000"/>
              <a:gd name="T6" fmla="*/ 49009121 w 10736"/>
              <a:gd name="T7" fmla="*/ 26808391 h 10000"/>
              <a:gd name="T8" fmla="*/ 46520040 w 10736"/>
              <a:gd name="T9" fmla="*/ 22128796 h 10000"/>
              <a:gd name="T10" fmla="*/ 41986042 w 10736"/>
              <a:gd name="T11" fmla="*/ 20145902 h 10000"/>
              <a:gd name="T12" fmla="*/ 40681305 w 10736"/>
              <a:gd name="T13" fmla="*/ 25642433 h 10000"/>
              <a:gd name="T14" fmla="*/ 39034298 w 10736"/>
              <a:gd name="T15" fmla="*/ 27434920 h 10000"/>
              <a:gd name="T16" fmla="*/ 38224602 w 10736"/>
              <a:gd name="T17" fmla="*/ 24976184 h 10000"/>
              <a:gd name="T18" fmla="*/ 33561028 w 10736"/>
              <a:gd name="T19" fmla="*/ 24999963 h 10000"/>
              <a:gd name="T20" fmla="*/ 31497609 w 10736"/>
              <a:gd name="T21" fmla="*/ 27506345 h 10000"/>
              <a:gd name="T22" fmla="*/ 28397787 w 10736"/>
              <a:gd name="T23" fmla="*/ 26673556 h 10000"/>
              <a:gd name="T24" fmla="*/ 19616626 w 10736"/>
              <a:gd name="T25" fmla="*/ 21668808 h 10000"/>
              <a:gd name="T26" fmla="*/ 18584917 w 10736"/>
              <a:gd name="T27" fmla="*/ 14998393 h 10000"/>
              <a:gd name="T28" fmla="*/ 18584917 w 10736"/>
              <a:gd name="T29" fmla="*/ 9168782 h 10000"/>
              <a:gd name="T30" fmla="*/ 19584249 w 10736"/>
              <a:gd name="T31" fmla="*/ 4766783 h 10000"/>
              <a:gd name="T32" fmla="*/ 16521430 w 10736"/>
              <a:gd name="T33" fmla="*/ 0 h 10000"/>
              <a:gd name="T34" fmla="*/ 14971553 w 10736"/>
              <a:gd name="T35" fmla="*/ 832789 h 10000"/>
              <a:gd name="T36" fmla="*/ 9808313 w 10736"/>
              <a:gd name="T37" fmla="*/ 3331244 h 10000"/>
              <a:gd name="T38" fmla="*/ 11358190 w 10736"/>
              <a:gd name="T39" fmla="*/ 9168782 h 10000"/>
              <a:gd name="T40" fmla="*/ 9294771 w 10736"/>
              <a:gd name="T41" fmla="*/ 16671985 h 10000"/>
              <a:gd name="T42" fmla="*/ 4131531 w 10736"/>
              <a:gd name="T43" fmla="*/ 24167174 h 10000"/>
              <a:gd name="T44" fmla="*/ 3613364 w 10736"/>
              <a:gd name="T45" fmla="*/ 30004711 h 10000"/>
              <a:gd name="T46" fmla="*/ 3099821 w 10736"/>
              <a:gd name="T47" fmla="*/ 35001533 h 10000"/>
              <a:gd name="T48" fmla="*/ 0 w 10736"/>
              <a:gd name="T49" fmla="*/ 36667200 h 10000"/>
              <a:gd name="T50" fmla="*/ 3613364 w 10736"/>
              <a:gd name="T51" fmla="*/ 44170315 h 10000"/>
              <a:gd name="T52" fmla="*/ 7740201 w 10736"/>
              <a:gd name="T53" fmla="*/ 56670341 h 10000"/>
              <a:gd name="T54" fmla="*/ 11871732 w 10736"/>
              <a:gd name="T55" fmla="*/ 70978706 h 10000"/>
              <a:gd name="T56" fmla="*/ 14971553 w 10736"/>
              <a:gd name="T57" fmla="*/ 79314699 h 10000"/>
              <a:gd name="T58" fmla="*/ 18584917 w 10736"/>
              <a:gd name="T59" fmla="*/ 72644373 h 10000"/>
              <a:gd name="T60" fmla="*/ 19616626 w 10736"/>
              <a:gd name="T61" fmla="*/ 63483517 h 10000"/>
              <a:gd name="T62" fmla="*/ 23748157 w 10736"/>
              <a:gd name="T63" fmla="*/ 53339096 h 10000"/>
              <a:gd name="T64" fmla="*/ 30715733 w 10736"/>
              <a:gd name="T65" fmla="*/ 46597345 h 10000"/>
              <a:gd name="T66" fmla="*/ 37299342 w 10736"/>
              <a:gd name="T67" fmla="*/ 42084380 h 10000"/>
              <a:gd name="T68" fmla="*/ 36799675 w 10736"/>
              <a:gd name="T69" fmla="*/ 34842920 h 10000"/>
              <a:gd name="T70" fmla="*/ 38913972 w 10736"/>
              <a:gd name="T71" fmla="*/ 33534290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3" name="Freeform 297"/>
          <p:cNvSpPr>
            <a:spLocks/>
          </p:cNvSpPr>
          <p:nvPr userDrawn="1"/>
        </p:nvSpPr>
        <p:spPr bwMode="auto">
          <a:xfrm>
            <a:off x="7893933" y="3580788"/>
            <a:ext cx="472016" cy="274639"/>
          </a:xfrm>
          <a:custGeom>
            <a:avLst/>
            <a:gdLst>
              <a:gd name="T0" fmla="*/ 2147483646 w 10348"/>
              <a:gd name="T1" fmla="*/ 127370832 h 11017"/>
              <a:gd name="T2" fmla="*/ 2147483646 w 10348"/>
              <a:gd name="T3" fmla="*/ 455278234 h 11017"/>
              <a:gd name="T4" fmla="*/ 2147483646 w 10348"/>
              <a:gd name="T5" fmla="*/ 455278234 h 11017"/>
              <a:gd name="T6" fmla="*/ 2147483646 w 10348"/>
              <a:gd name="T7" fmla="*/ 113815526 h 11017"/>
              <a:gd name="T8" fmla="*/ 2147483646 w 10348"/>
              <a:gd name="T9" fmla="*/ 0 h 11017"/>
              <a:gd name="T10" fmla="*/ 2147483646 w 10348"/>
              <a:gd name="T11" fmla="*/ 341462085 h 11017"/>
              <a:gd name="T12" fmla="*/ 2147483646 w 10348"/>
              <a:gd name="T13" fmla="*/ 569480901 h 11017"/>
              <a:gd name="T14" fmla="*/ 2147483646 w 10348"/>
              <a:gd name="T15" fmla="*/ 449081292 h 11017"/>
              <a:gd name="T16" fmla="*/ 2147483646 w 10348"/>
              <a:gd name="T17" fmla="*/ 455278234 h 11017"/>
              <a:gd name="T18" fmla="*/ 2147483646 w 10348"/>
              <a:gd name="T19" fmla="*/ 455278234 h 11017"/>
              <a:gd name="T20" fmla="*/ 2147483646 w 10348"/>
              <a:gd name="T21" fmla="*/ 341462085 h 11017"/>
              <a:gd name="T22" fmla="*/ 2147483646 w 10348"/>
              <a:gd name="T23" fmla="*/ 910942986 h 11017"/>
              <a:gd name="T24" fmla="*/ 2147483646 w 10348"/>
              <a:gd name="T25" fmla="*/ 1138590192 h 11017"/>
              <a:gd name="T26" fmla="*/ 2147483646 w 10348"/>
              <a:gd name="T27" fmla="*/ 1366221220 h 11017"/>
              <a:gd name="T28" fmla="*/ 1666989379 w 10348"/>
              <a:gd name="T29" fmla="*/ 1252405693 h 11017"/>
              <a:gd name="T30" fmla="*/ 785608426 w 10348"/>
              <a:gd name="T31" fmla="*/ 1101813130 h 11017"/>
              <a:gd name="T32" fmla="*/ 487236657 w 10348"/>
              <a:gd name="T33" fmla="*/ 1821886594 h 11017"/>
              <a:gd name="T34" fmla="*/ 476265638 w 10348"/>
              <a:gd name="T35" fmla="*/ 2147483646 h 11017"/>
              <a:gd name="T36" fmla="*/ 0 w 10348"/>
              <a:gd name="T37" fmla="*/ 2147483646 h 11017"/>
              <a:gd name="T38" fmla="*/ 1094910263 w 10348"/>
              <a:gd name="T39" fmla="*/ 2147483646 h 11017"/>
              <a:gd name="T40" fmla="*/ 1071648001 w 10348"/>
              <a:gd name="T41" fmla="*/ 2147483646 h 11017"/>
              <a:gd name="T42" fmla="*/ 645991505 w 10348"/>
              <a:gd name="T43" fmla="*/ 2147483646 h 11017"/>
              <a:gd name="T44" fmla="*/ 1868186495 w 10348"/>
              <a:gd name="T45" fmla="*/ 2147483646 h 11017"/>
              <a:gd name="T46" fmla="*/ 2147483646 w 10348"/>
              <a:gd name="T47" fmla="*/ 2147483646 h 11017"/>
              <a:gd name="T48" fmla="*/ 2147483646 w 10348"/>
              <a:gd name="T49" fmla="*/ 2147483646 h 11017"/>
              <a:gd name="T50" fmla="*/ 2147483646 w 10348"/>
              <a:gd name="T51" fmla="*/ 2147483646 h 11017"/>
              <a:gd name="T52" fmla="*/ 2147483646 w 10348"/>
              <a:gd name="T53" fmla="*/ 2147483646 h 11017"/>
              <a:gd name="T54" fmla="*/ 2147483646 w 10348"/>
              <a:gd name="T55" fmla="*/ 2147483646 h 11017"/>
              <a:gd name="T56" fmla="*/ 2147483646 w 10348"/>
              <a:gd name="T57" fmla="*/ 2147483646 h 11017"/>
              <a:gd name="T58" fmla="*/ 2147483646 w 10348"/>
              <a:gd name="T59" fmla="*/ 2147483646 h 11017"/>
              <a:gd name="T60" fmla="*/ 2147483646 w 10348"/>
              <a:gd name="T61" fmla="*/ 2147483646 h 11017"/>
              <a:gd name="T62" fmla="*/ 2147483646 w 10348"/>
              <a:gd name="T63" fmla="*/ 2147483646 h 11017"/>
              <a:gd name="T64" fmla="*/ 2147483646 w 10348"/>
              <a:gd name="T65" fmla="*/ 1910544014 h 11017"/>
              <a:gd name="T66" fmla="*/ 2147483646 w 10348"/>
              <a:gd name="T67" fmla="*/ 1644586688 h 11017"/>
              <a:gd name="T68" fmla="*/ 2147483646 w 10348"/>
              <a:gd name="T69" fmla="*/ 1240012457 h 11017"/>
              <a:gd name="T70" fmla="*/ 2147483646 w 10348"/>
              <a:gd name="T71" fmla="*/ 797127484 h 11017"/>
              <a:gd name="T72" fmla="*/ 2147483646 w 10348"/>
              <a:gd name="T73" fmla="*/ 683311958 h 11017"/>
              <a:gd name="T74" fmla="*/ 2147483646 w 10348"/>
              <a:gd name="T75" fmla="*/ 341462085 h 11017"/>
              <a:gd name="T76" fmla="*/ 2147483646 w 10348"/>
              <a:gd name="T77" fmla="*/ 127370832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4" name="Freeform 298"/>
          <p:cNvSpPr>
            <a:spLocks/>
          </p:cNvSpPr>
          <p:nvPr userDrawn="1"/>
        </p:nvSpPr>
        <p:spPr bwMode="auto">
          <a:xfrm>
            <a:off x="8954401" y="3990359"/>
            <a:ext cx="150284" cy="138113"/>
          </a:xfrm>
          <a:custGeom>
            <a:avLst/>
            <a:gdLst>
              <a:gd name="T0" fmla="*/ 2147483646 w 90"/>
              <a:gd name="T1" fmla="*/ 2147483646 h 78"/>
              <a:gd name="T2" fmla="*/ 2147483646 w 90"/>
              <a:gd name="T3" fmla="*/ 2147483646 h 78"/>
              <a:gd name="T4" fmla="*/ 2147483646 w 90"/>
              <a:gd name="T5" fmla="*/ 2147483646 h 78"/>
              <a:gd name="T6" fmla="*/ 2147483646 w 90"/>
              <a:gd name="T7" fmla="*/ 2147483646 h 78"/>
              <a:gd name="T8" fmla="*/ 2147483646 w 90"/>
              <a:gd name="T9" fmla="*/ 0 h 78"/>
              <a:gd name="T10" fmla="*/ 2147483646 w 90"/>
              <a:gd name="T11" fmla="*/ 0 h 78"/>
              <a:gd name="T12" fmla="*/ 2147483646 w 90"/>
              <a:gd name="T13" fmla="*/ 2147483646 h 78"/>
              <a:gd name="T14" fmla="*/ 0 w 90"/>
              <a:gd name="T15" fmla="*/ 2147483646 h 78"/>
              <a:gd name="T16" fmla="*/ 2147483646 w 90"/>
              <a:gd name="T17" fmla="*/ 2147483646 h 78"/>
              <a:gd name="T18" fmla="*/ 2147483646 w 90"/>
              <a:gd name="T19" fmla="*/ 2147483646 h 78"/>
              <a:gd name="T20" fmla="*/ 2147483646 w 90"/>
              <a:gd name="T21" fmla="*/ 2147483646 h 78"/>
              <a:gd name="T22" fmla="*/ 2147483646 w 90"/>
              <a:gd name="T23" fmla="*/ 2147483646 h 78"/>
              <a:gd name="T24" fmla="*/ 2147483646 w 90"/>
              <a:gd name="T25" fmla="*/ 2147483646 h 78"/>
              <a:gd name="T26" fmla="*/ 2147483646 w 90"/>
              <a:gd name="T27" fmla="*/ 2147483646 h 78"/>
              <a:gd name="T28" fmla="*/ 2147483646 w 90"/>
              <a:gd name="T29" fmla="*/ 2147483646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5" name="Freeform 331"/>
          <p:cNvSpPr>
            <a:spLocks/>
          </p:cNvSpPr>
          <p:nvPr userDrawn="1"/>
        </p:nvSpPr>
        <p:spPr bwMode="auto">
          <a:xfrm>
            <a:off x="8630535" y="3807792"/>
            <a:ext cx="285749" cy="120651"/>
          </a:xfrm>
          <a:custGeom>
            <a:avLst/>
            <a:gdLst>
              <a:gd name="T0" fmla="*/ 2147483646 w 10000"/>
              <a:gd name="T1" fmla="*/ 2147483646 h 11631"/>
              <a:gd name="T2" fmla="*/ 2147483646 w 10000"/>
              <a:gd name="T3" fmla="*/ 2094439447 h 11631"/>
              <a:gd name="T4" fmla="*/ 2147483646 w 10000"/>
              <a:gd name="T5" fmla="*/ 545154810 h 11631"/>
              <a:gd name="T6" fmla="*/ 2147483646 w 10000"/>
              <a:gd name="T7" fmla="*/ 0 h 11631"/>
              <a:gd name="T8" fmla="*/ 0 w 10000"/>
              <a:gd name="T9" fmla="*/ 2147483646 h 11631"/>
              <a:gd name="T10" fmla="*/ 2147483646 w 10000"/>
              <a:gd name="T11" fmla="*/ 2147483646 h 11631"/>
              <a:gd name="T12" fmla="*/ 2147483646 w 10000"/>
              <a:gd name="T13" fmla="*/ 2147483646 h 11631"/>
              <a:gd name="T14" fmla="*/ 2147483646 w 10000"/>
              <a:gd name="T15" fmla="*/ 2147483646 h 11631"/>
              <a:gd name="T16" fmla="*/ 2147483646 w 10000"/>
              <a:gd name="T17" fmla="*/ 2147483646 h 11631"/>
              <a:gd name="T18" fmla="*/ 2147483646 w 10000"/>
              <a:gd name="T19" fmla="*/ 2147483646 h 11631"/>
              <a:gd name="T20" fmla="*/ 2147483646 w 10000"/>
              <a:gd name="T21" fmla="*/ 2147483646 h 11631"/>
              <a:gd name="T22" fmla="*/ 2147483646 w 10000"/>
              <a:gd name="T23" fmla="*/ 2147483646 h 11631"/>
              <a:gd name="T24" fmla="*/ 2147483646 w 10000"/>
              <a:gd name="T25" fmla="*/ 2147483646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6" name="Freeform 447"/>
          <p:cNvSpPr>
            <a:spLocks/>
          </p:cNvSpPr>
          <p:nvPr userDrawn="1"/>
        </p:nvSpPr>
        <p:spPr bwMode="auto">
          <a:xfrm>
            <a:off x="9094101" y="3944327"/>
            <a:ext cx="359833" cy="488951"/>
          </a:xfrm>
          <a:custGeom>
            <a:avLst/>
            <a:gdLst>
              <a:gd name="T0" fmla="*/ 1293612372 w 12864"/>
              <a:gd name="T1" fmla="*/ 0 h 10000"/>
              <a:gd name="T2" fmla="*/ 1011967180 w 12864"/>
              <a:gd name="T3" fmla="*/ 2147483646 h 10000"/>
              <a:gd name="T4" fmla="*/ 874630155 w 12864"/>
              <a:gd name="T5" fmla="*/ 2147483646 h 10000"/>
              <a:gd name="T6" fmla="*/ 831178203 w 12864"/>
              <a:gd name="T7" fmla="*/ 2147483646 h 10000"/>
              <a:gd name="T8" fmla="*/ 358854491 w 12864"/>
              <a:gd name="T9" fmla="*/ 2147483646 h 10000"/>
              <a:gd name="T10" fmla="*/ 70025639 w 12864"/>
              <a:gd name="T11" fmla="*/ 2147483646 h 10000"/>
              <a:gd name="T12" fmla="*/ 0 w 12864"/>
              <a:gd name="T13" fmla="*/ 2147483646 h 10000"/>
              <a:gd name="T14" fmla="*/ 478343703 w 12864"/>
              <a:gd name="T15" fmla="*/ 2147483646 h 10000"/>
              <a:gd name="T16" fmla="*/ 370876432 w 12864"/>
              <a:gd name="T17" fmla="*/ 2147483646 h 10000"/>
              <a:gd name="T18" fmla="*/ 921572691 w 12864"/>
              <a:gd name="T19" fmla="*/ 2147483646 h 10000"/>
              <a:gd name="T20" fmla="*/ 1237556645 w 12864"/>
              <a:gd name="T21" fmla="*/ 2147483646 h 10000"/>
              <a:gd name="T22" fmla="*/ 1061624411 w 12864"/>
              <a:gd name="T23" fmla="*/ 2147483646 h 10000"/>
              <a:gd name="T24" fmla="*/ 1177817116 w 12864"/>
              <a:gd name="T25" fmla="*/ 2147483646 h 10000"/>
              <a:gd name="T26" fmla="*/ 1296336297 w 12864"/>
              <a:gd name="T27" fmla="*/ 2147483646 h 10000"/>
              <a:gd name="T28" fmla="*/ 1433082236 w 12864"/>
              <a:gd name="T29" fmla="*/ 2147483646 h 10000"/>
              <a:gd name="T30" fmla="*/ 1465667125 w 12864"/>
              <a:gd name="T31" fmla="*/ 2147483646 h 10000"/>
              <a:gd name="T32" fmla="*/ 1747127470 w 12864"/>
              <a:gd name="T33" fmla="*/ 2147483646 h 10000"/>
              <a:gd name="T34" fmla="*/ 1625118103 w 12864"/>
              <a:gd name="T35" fmla="*/ 2147483646 h 10000"/>
              <a:gd name="T36" fmla="*/ 1426296004 w 12864"/>
              <a:gd name="T37" fmla="*/ 2147483646 h 10000"/>
              <a:gd name="T38" fmla="*/ 1525610004 w 12864"/>
              <a:gd name="T39" fmla="*/ 2147483646 h 10000"/>
              <a:gd name="T40" fmla="*/ 1508925419 w 12864"/>
              <a:gd name="T41" fmla="*/ 2147483646 h 10000"/>
              <a:gd name="T42" fmla="*/ 1243955582 w 12864"/>
              <a:gd name="T43" fmla="*/ 2147483646 h 10000"/>
              <a:gd name="T44" fmla="*/ 1376445116 w 12864"/>
              <a:gd name="T45" fmla="*/ 2147483646 h 10000"/>
              <a:gd name="T46" fmla="*/ 1535499106 w 12864"/>
              <a:gd name="T47" fmla="*/ 2147483646 h 10000"/>
              <a:gd name="T48" fmla="*/ 1878647414 w 12864"/>
              <a:gd name="T49" fmla="*/ 2147483646 h 10000"/>
              <a:gd name="T50" fmla="*/ 2003177775 w 12864"/>
              <a:gd name="T51" fmla="*/ 2147483646 h 10000"/>
              <a:gd name="T52" fmla="*/ 2147483646 w 12864"/>
              <a:gd name="T53" fmla="*/ 2147483646 h 10000"/>
              <a:gd name="T54" fmla="*/ 2147483646 w 12864"/>
              <a:gd name="T55" fmla="*/ 2147483646 h 10000"/>
              <a:gd name="T56" fmla="*/ 2147483646 w 12864"/>
              <a:gd name="T57" fmla="*/ 2147483646 h 10000"/>
              <a:gd name="T58" fmla="*/ 2143802098 w 12864"/>
              <a:gd name="T59" fmla="*/ 2147483646 h 10000"/>
              <a:gd name="T60" fmla="*/ 1844502730 w 12864"/>
              <a:gd name="T61" fmla="*/ 2147483646 h 10000"/>
              <a:gd name="T62" fmla="*/ 1508731320 w 12864"/>
              <a:gd name="T63" fmla="*/ 2147483646 h 10000"/>
              <a:gd name="T64" fmla="*/ 1441226277 w 12864"/>
              <a:gd name="T65" fmla="*/ 2147483646 h 10000"/>
              <a:gd name="T66" fmla="*/ 1376445116 w 12864"/>
              <a:gd name="T67" fmla="*/ 2147483646 h 10000"/>
              <a:gd name="T68" fmla="*/ 1525610004 w 12864"/>
              <a:gd name="T69" fmla="*/ 2147483646 h 10000"/>
              <a:gd name="T70" fmla="*/ 1525610004 w 12864"/>
              <a:gd name="T71" fmla="*/ 2147483646 h 10000"/>
              <a:gd name="T72" fmla="*/ 1293612372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97" name="Freeform 241"/>
          <p:cNvSpPr>
            <a:spLocks/>
          </p:cNvSpPr>
          <p:nvPr userDrawn="1"/>
        </p:nvSpPr>
        <p:spPr bwMode="auto">
          <a:xfrm>
            <a:off x="8943800" y="3877643"/>
            <a:ext cx="118533" cy="49212"/>
          </a:xfrm>
          <a:custGeom>
            <a:avLst/>
            <a:gdLst>
              <a:gd name="T0" fmla="*/ 0 w 348468"/>
              <a:gd name="T1" fmla="*/ 595 h 191264"/>
              <a:gd name="T2" fmla="*/ 432 w 348468"/>
              <a:gd name="T3" fmla="*/ 836 h 191264"/>
              <a:gd name="T4" fmla="*/ 687 w 348468"/>
              <a:gd name="T5" fmla="*/ 710 h 191264"/>
              <a:gd name="T6" fmla="*/ 920 w 348468"/>
              <a:gd name="T7" fmla="*/ 824 h 191264"/>
              <a:gd name="T8" fmla="*/ 1375 w 348468"/>
              <a:gd name="T9" fmla="*/ 733 h 191264"/>
              <a:gd name="T10" fmla="*/ 1475 w 348468"/>
              <a:gd name="T11" fmla="*/ 458 h 191264"/>
              <a:gd name="T12" fmla="*/ 1075 w 348468"/>
              <a:gd name="T13" fmla="*/ 23 h 191264"/>
              <a:gd name="T14" fmla="*/ 709 w 348468"/>
              <a:gd name="T15" fmla="*/ 92 h 191264"/>
              <a:gd name="T16" fmla="*/ 488 w 348468"/>
              <a:gd name="T17" fmla="*/ 0 h 191264"/>
              <a:gd name="T18" fmla="*/ 122 w 348468"/>
              <a:gd name="T19" fmla="*/ 321 h 191264"/>
              <a:gd name="T20" fmla="*/ 0 w 348468"/>
              <a:gd name="T21" fmla="*/ 595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8" name="Freeform 448"/>
          <p:cNvSpPr>
            <a:spLocks/>
          </p:cNvSpPr>
          <p:nvPr userDrawn="1"/>
        </p:nvSpPr>
        <p:spPr bwMode="auto">
          <a:xfrm>
            <a:off x="9396785" y="4520591"/>
            <a:ext cx="171449" cy="147639"/>
          </a:xfrm>
          <a:custGeom>
            <a:avLst/>
            <a:gdLst>
              <a:gd name="T0" fmla="*/ 0 w 675"/>
              <a:gd name="T1" fmla="*/ 2147483646 h 773"/>
              <a:gd name="T2" fmla="*/ 2147483646 w 675"/>
              <a:gd name="T3" fmla="*/ 2147483646 h 773"/>
              <a:gd name="T4" fmla="*/ 2147483646 w 675"/>
              <a:gd name="T5" fmla="*/ 2147483646 h 773"/>
              <a:gd name="T6" fmla="*/ 2147483646 w 675"/>
              <a:gd name="T7" fmla="*/ 2147483646 h 773"/>
              <a:gd name="T8" fmla="*/ 2147483646 w 675"/>
              <a:gd name="T9" fmla="*/ 2147483646 h 773"/>
              <a:gd name="T10" fmla="*/ 2147483646 w 675"/>
              <a:gd name="T11" fmla="*/ 2147483646 h 773"/>
              <a:gd name="T12" fmla="*/ 2147483646 w 675"/>
              <a:gd name="T13" fmla="*/ 2147483646 h 773"/>
              <a:gd name="T14" fmla="*/ 2147483646 w 675"/>
              <a:gd name="T15" fmla="*/ 2147483646 h 773"/>
              <a:gd name="T16" fmla="*/ 2147483646 w 675"/>
              <a:gd name="T17" fmla="*/ 2147483646 h 773"/>
              <a:gd name="T18" fmla="*/ 2147483646 w 675"/>
              <a:gd name="T19" fmla="*/ 2147483646 h 773"/>
              <a:gd name="T20" fmla="*/ 2147483646 w 675"/>
              <a:gd name="T21" fmla="*/ 2147483646 h 773"/>
              <a:gd name="T22" fmla="*/ 2147483646 w 675"/>
              <a:gd name="T23" fmla="*/ 2147483646 h 773"/>
              <a:gd name="T24" fmla="*/ 2147483646 w 675"/>
              <a:gd name="T25" fmla="*/ 2147483646 h 773"/>
              <a:gd name="T26" fmla="*/ 2147483646 w 675"/>
              <a:gd name="T27" fmla="*/ 0 h 773"/>
              <a:gd name="T28" fmla="*/ 0 w 675"/>
              <a:gd name="T29" fmla="*/ 2147483646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99" name="Freeform 330"/>
          <p:cNvSpPr>
            <a:spLocks/>
          </p:cNvSpPr>
          <p:nvPr userDrawn="1"/>
        </p:nvSpPr>
        <p:spPr bwMode="auto">
          <a:xfrm>
            <a:off x="9443339" y="4063390"/>
            <a:ext cx="266700" cy="392113"/>
          </a:xfrm>
          <a:custGeom>
            <a:avLst/>
            <a:gdLst>
              <a:gd name="T0" fmla="*/ 2147483646 w 138"/>
              <a:gd name="T1" fmla="*/ 0 h 271"/>
              <a:gd name="T2" fmla="*/ 2147483646 w 138"/>
              <a:gd name="T3" fmla="*/ 0 h 271"/>
              <a:gd name="T4" fmla="*/ 0 w 138"/>
              <a:gd name="T5" fmla="*/ 2147483646 h 271"/>
              <a:gd name="T6" fmla="*/ 2147483646 w 138"/>
              <a:gd name="T7" fmla="*/ 2147483646 h 271"/>
              <a:gd name="T8" fmla="*/ 2147483646 w 138"/>
              <a:gd name="T9" fmla="*/ 2147483646 h 271"/>
              <a:gd name="T10" fmla="*/ 2147483646 w 138"/>
              <a:gd name="T11" fmla="*/ 2147483646 h 271"/>
              <a:gd name="T12" fmla="*/ 2147483646 w 138"/>
              <a:gd name="T13" fmla="*/ 2147483646 h 271"/>
              <a:gd name="T14" fmla="*/ 2147483646 w 138"/>
              <a:gd name="T15" fmla="*/ 2147483646 h 271"/>
              <a:gd name="T16" fmla="*/ 2147483646 w 138"/>
              <a:gd name="T17" fmla="*/ 2147483646 h 271"/>
              <a:gd name="T18" fmla="*/ 2147483646 w 138"/>
              <a:gd name="T19" fmla="*/ 2147483646 h 271"/>
              <a:gd name="T20" fmla="*/ 2147483646 w 138"/>
              <a:gd name="T21" fmla="*/ 2147483646 h 271"/>
              <a:gd name="T22" fmla="*/ 2147483646 w 138"/>
              <a:gd name="T23" fmla="*/ 2147483646 h 271"/>
              <a:gd name="T24" fmla="*/ 2147483646 w 138"/>
              <a:gd name="T25" fmla="*/ 2147483646 h 271"/>
              <a:gd name="T26" fmla="*/ 2147483646 w 138"/>
              <a:gd name="T27" fmla="*/ 2147483646 h 271"/>
              <a:gd name="T28" fmla="*/ 2147483646 w 138"/>
              <a:gd name="T29" fmla="*/ 2147483646 h 271"/>
              <a:gd name="T30" fmla="*/ 2147483646 w 138"/>
              <a:gd name="T31" fmla="*/ 2147483646 h 271"/>
              <a:gd name="T32" fmla="*/ 2147483646 w 138"/>
              <a:gd name="T33" fmla="*/ 2147483646 h 271"/>
              <a:gd name="T34" fmla="*/ 2147483646 w 138"/>
              <a:gd name="T35" fmla="*/ 2147483646 h 271"/>
              <a:gd name="T36" fmla="*/ 2147483646 w 138"/>
              <a:gd name="T37" fmla="*/ 2147483646 h 271"/>
              <a:gd name="T38" fmla="*/ 2147483646 w 138"/>
              <a:gd name="T39" fmla="*/ 2147483646 h 271"/>
              <a:gd name="T40" fmla="*/ 2147483646 w 138"/>
              <a:gd name="T41" fmla="*/ 2147483646 h 271"/>
              <a:gd name="T42" fmla="*/ 2147483646 w 138"/>
              <a:gd name="T43" fmla="*/ 2147483646 h 271"/>
              <a:gd name="T44" fmla="*/ 2147483646 w 138"/>
              <a:gd name="T45" fmla="*/ 2147483646 h 271"/>
              <a:gd name="T46" fmla="*/ 2147483646 w 138"/>
              <a:gd name="T47" fmla="*/ 2147483646 h 271"/>
              <a:gd name="T48" fmla="*/ 2147483646 w 138"/>
              <a:gd name="T49" fmla="*/ 2147483646 h 271"/>
              <a:gd name="T50" fmla="*/ 2147483646 w 138"/>
              <a:gd name="T51" fmla="*/ 2147483646 h 271"/>
              <a:gd name="T52" fmla="*/ 2147483646 w 138"/>
              <a:gd name="T53" fmla="*/ 2147483646 h 271"/>
              <a:gd name="T54" fmla="*/ 2147483646 w 138"/>
              <a:gd name="T55" fmla="*/ 2147483646 h 271"/>
              <a:gd name="T56" fmla="*/ 2147483646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00" name="Freeform 446"/>
          <p:cNvSpPr>
            <a:spLocks/>
          </p:cNvSpPr>
          <p:nvPr userDrawn="1"/>
        </p:nvSpPr>
        <p:spPr bwMode="auto">
          <a:xfrm>
            <a:off x="9271884" y="4128473"/>
            <a:ext cx="296333" cy="400051"/>
          </a:xfrm>
          <a:custGeom>
            <a:avLst/>
            <a:gdLst>
              <a:gd name="T0" fmla="*/ 2147483646 w 107"/>
              <a:gd name="T1" fmla="*/ 2147483646 h 190"/>
              <a:gd name="T2" fmla="*/ 0 w 107"/>
              <a:gd name="T3" fmla="*/ 2147483646 h 190"/>
              <a:gd name="T4" fmla="*/ 2147483646 w 107"/>
              <a:gd name="T5" fmla="*/ 2147483646 h 190"/>
              <a:gd name="T6" fmla="*/ 2147483646 w 107"/>
              <a:gd name="T7" fmla="*/ 2147483646 h 190"/>
              <a:gd name="T8" fmla="*/ 2147483646 w 107"/>
              <a:gd name="T9" fmla="*/ 2147483646 h 190"/>
              <a:gd name="T10" fmla="*/ 2147483646 w 107"/>
              <a:gd name="T11" fmla="*/ 2147483646 h 190"/>
              <a:gd name="T12" fmla="*/ 2147483646 w 107"/>
              <a:gd name="T13" fmla="*/ 2147483646 h 190"/>
              <a:gd name="T14" fmla="*/ 2147483646 w 107"/>
              <a:gd name="T15" fmla="*/ 2147483646 h 190"/>
              <a:gd name="T16" fmla="*/ 2147483646 w 107"/>
              <a:gd name="T17" fmla="*/ 2147483646 h 190"/>
              <a:gd name="T18" fmla="*/ 2147483646 w 107"/>
              <a:gd name="T19" fmla="*/ 2147483646 h 190"/>
              <a:gd name="T20" fmla="*/ 2147483646 w 107"/>
              <a:gd name="T21" fmla="*/ 2147483646 h 190"/>
              <a:gd name="T22" fmla="*/ 2147483646 w 107"/>
              <a:gd name="T23" fmla="*/ 2147483646 h 190"/>
              <a:gd name="T24" fmla="*/ 2147483646 w 107"/>
              <a:gd name="T25" fmla="*/ 2147483646 h 190"/>
              <a:gd name="T26" fmla="*/ 2147483646 w 107"/>
              <a:gd name="T27" fmla="*/ 2147483646 h 190"/>
              <a:gd name="T28" fmla="*/ 2147483646 w 107"/>
              <a:gd name="T29" fmla="*/ 2147483646 h 190"/>
              <a:gd name="T30" fmla="*/ 2147483646 w 107"/>
              <a:gd name="T31" fmla="*/ 2147483646 h 190"/>
              <a:gd name="T32" fmla="*/ 2147483646 w 107"/>
              <a:gd name="T33" fmla="*/ 2147483646 h 190"/>
              <a:gd name="T34" fmla="*/ 2147483646 w 107"/>
              <a:gd name="T35" fmla="*/ 2147483646 h 190"/>
              <a:gd name="T36" fmla="*/ 2147483646 w 107"/>
              <a:gd name="T37" fmla="*/ 2147483646 h 190"/>
              <a:gd name="T38" fmla="*/ 2147483646 w 107"/>
              <a:gd name="T39" fmla="*/ 2147483646 h 190"/>
              <a:gd name="T40" fmla="*/ 2147483646 w 107"/>
              <a:gd name="T41" fmla="*/ 2147483646 h 190"/>
              <a:gd name="T42" fmla="*/ 2147483646 w 107"/>
              <a:gd name="T43" fmla="*/ 2147483646 h 190"/>
              <a:gd name="T44" fmla="*/ 2147483646 w 107"/>
              <a:gd name="T45" fmla="*/ 2147483646 h 190"/>
              <a:gd name="T46" fmla="*/ 2147483646 w 107"/>
              <a:gd name="T47" fmla="*/ 2147483646 h 190"/>
              <a:gd name="T48" fmla="*/ 2147483646 w 107"/>
              <a:gd name="T49" fmla="*/ 2147483646 h 190"/>
              <a:gd name="T50" fmla="*/ 2147483646 w 107"/>
              <a:gd name="T51" fmla="*/ 2147483646 h 190"/>
              <a:gd name="T52" fmla="*/ 2147483646 w 107"/>
              <a:gd name="T53" fmla="*/ 2147483646 h 190"/>
              <a:gd name="T54" fmla="*/ 2147483646 w 107"/>
              <a:gd name="T55" fmla="*/ 2147483646 h 190"/>
              <a:gd name="T56" fmla="*/ 2147483646 w 107"/>
              <a:gd name="T57" fmla="*/ 2147483646 h 190"/>
              <a:gd name="T58" fmla="*/ 2147483646 w 107"/>
              <a:gd name="T59" fmla="*/ 0 h 190"/>
              <a:gd name="T60" fmla="*/ 2147483646 w 107"/>
              <a:gd name="T61" fmla="*/ 2147483646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201" name="Freeform 329"/>
          <p:cNvSpPr>
            <a:spLocks/>
          </p:cNvSpPr>
          <p:nvPr userDrawn="1"/>
        </p:nvSpPr>
        <p:spPr bwMode="auto">
          <a:xfrm>
            <a:off x="9360784" y="4088783"/>
            <a:ext cx="281517" cy="230188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0 h 10000"/>
              <a:gd name="T20" fmla="*/ 2147483646 w 10000"/>
              <a:gd name="T21" fmla="*/ 0 h 10000"/>
              <a:gd name="T22" fmla="*/ 2147483646 w 10000"/>
              <a:gd name="T23" fmla="*/ 2147483646 h 10000"/>
              <a:gd name="T24" fmla="*/ 0 w 10000"/>
              <a:gd name="T25" fmla="*/ 2147483646 h 10000"/>
              <a:gd name="T26" fmla="*/ 1649038812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02" name="Freeform 329"/>
          <p:cNvSpPr>
            <a:spLocks/>
          </p:cNvSpPr>
          <p:nvPr userDrawn="1"/>
        </p:nvSpPr>
        <p:spPr bwMode="auto">
          <a:xfrm>
            <a:off x="9445449" y="4303097"/>
            <a:ext cx="196851" cy="117475"/>
          </a:xfrm>
          <a:custGeom>
            <a:avLst/>
            <a:gdLst>
              <a:gd name="T0" fmla="*/ 2147483646 w 10000"/>
              <a:gd name="T1" fmla="*/ 495727010 h 6448"/>
              <a:gd name="T2" fmla="*/ 2147483646 w 10000"/>
              <a:gd name="T3" fmla="*/ 274643943 h 6448"/>
              <a:gd name="T4" fmla="*/ 2147483646 w 10000"/>
              <a:gd name="T5" fmla="*/ 0 h 6448"/>
              <a:gd name="T6" fmla="*/ 1183506868 w 10000"/>
              <a:gd name="T7" fmla="*/ 914091121 h 6448"/>
              <a:gd name="T8" fmla="*/ 0 w 10000"/>
              <a:gd name="T9" fmla="*/ 2147483646 h 6448"/>
              <a:gd name="T10" fmla="*/ 0 w 10000"/>
              <a:gd name="T11" fmla="*/ 2147483646 h 6448"/>
              <a:gd name="T12" fmla="*/ 1972543557 w 10000"/>
              <a:gd name="T13" fmla="*/ 2147483646 h 6448"/>
              <a:gd name="T14" fmla="*/ 2147483646 w 10000"/>
              <a:gd name="T15" fmla="*/ 2147483646 h 6448"/>
              <a:gd name="T16" fmla="*/ 2147483646 w 10000"/>
              <a:gd name="T17" fmla="*/ 2147483646 h 6448"/>
              <a:gd name="T18" fmla="*/ 2147483646 w 10000"/>
              <a:gd name="T19" fmla="*/ 2147483646 h 6448"/>
              <a:gd name="T20" fmla="*/ 2147483646 w 10000"/>
              <a:gd name="T21" fmla="*/ 2147483646 h 6448"/>
              <a:gd name="T22" fmla="*/ 2147483646 w 10000"/>
              <a:gd name="T23" fmla="*/ 2147483646 h 6448"/>
              <a:gd name="T24" fmla="*/ 2147483646 w 10000"/>
              <a:gd name="T25" fmla="*/ 914091121 h 6448"/>
              <a:gd name="T26" fmla="*/ 2147483646 w 10000"/>
              <a:gd name="T27" fmla="*/ 495727010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xmlns="" val="68648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" name="Content Placeholder 44"/>
          <p:cNvSpPr>
            <a:spLocks noGrp="1"/>
          </p:cNvSpPr>
          <p:nvPr>
            <p:ph sz="quarter" idx="10" hasCustomPrompt="1"/>
          </p:nvPr>
        </p:nvSpPr>
        <p:spPr>
          <a:xfrm>
            <a:off x="338416" y="1601725"/>
            <a:ext cx="7610869" cy="4416552"/>
          </a:xfrm>
        </p:spPr>
        <p:txBody>
          <a:bodyPr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8" name="Content Placeholder 87"/>
          <p:cNvSpPr>
            <a:spLocks noGrp="1"/>
          </p:cNvSpPr>
          <p:nvPr>
            <p:ph sz="quarter" idx="11"/>
          </p:nvPr>
        </p:nvSpPr>
        <p:spPr>
          <a:xfrm>
            <a:off x="8315015" y="1601787"/>
            <a:ext cx="3543525" cy="4416552"/>
          </a:xfrm>
        </p:spPr>
        <p:txBody>
          <a:bodyPr numCol="1"/>
          <a:lstStyle>
            <a:lvl1pPr>
              <a:defRPr sz="2000" spc="0"/>
            </a:lvl1pPr>
            <a:lvl2pPr>
              <a:defRPr sz="1600" spc="0">
                <a:solidFill>
                  <a:schemeClr val="accent1"/>
                </a:solidFill>
              </a:defRPr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endParaRPr lang="en-US" dirty="0" smtClean="0"/>
          </a:p>
          <a:p>
            <a:r>
              <a:rPr lang="en-US" dirty="0" smtClean="0"/>
              <a:t>Add an image, chart, or table to the left.</a:t>
            </a:r>
          </a:p>
          <a:p>
            <a:endParaRPr lang="en-US" dirty="0" smtClean="0"/>
          </a:p>
          <a:p>
            <a:r>
              <a:rPr lang="en-US" dirty="0" smtClean="0"/>
              <a:t>Add text in this box.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 rot="10800000" flipV="1">
            <a:off x="8130143" y="1600209"/>
            <a:ext cx="64025" cy="607219"/>
          </a:xfrm>
          <a:prstGeom prst="rect">
            <a:avLst/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  <p:cxnSp>
        <p:nvCxnSpPr>
          <p:cNvPr id="91" name="Straight Connector 90"/>
          <p:cNvCxnSpPr/>
          <p:nvPr userDrawn="1"/>
        </p:nvCxnSpPr>
        <p:spPr>
          <a:xfrm>
            <a:off x="8130135" y="1600200"/>
            <a:ext cx="0" cy="4419600"/>
          </a:xfrm>
          <a:prstGeom prst="line">
            <a:avLst/>
          </a:prstGeom>
          <a:ln w="12700">
            <a:solidFill>
              <a:srgbClr val="81B53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61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" name="Content Placeholder 44"/>
          <p:cNvSpPr>
            <a:spLocks noGrp="1"/>
          </p:cNvSpPr>
          <p:nvPr>
            <p:ph sz="quarter" idx="10"/>
          </p:nvPr>
        </p:nvSpPr>
        <p:spPr>
          <a:xfrm>
            <a:off x="338416" y="1601723"/>
            <a:ext cx="3503064" cy="4416552"/>
          </a:xfrm>
        </p:spPr>
        <p:txBody>
          <a:bodyPr numCol="1"/>
          <a:lstStyle>
            <a:lvl1pPr>
              <a:defRPr sz="2000" spc="0"/>
            </a:lvl1pPr>
            <a:lvl2pPr>
              <a:defRPr sz="1600" spc="0">
                <a:solidFill>
                  <a:schemeClr val="tx1"/>
                </a:solidFill>
              </a:defRPr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endParaRPr lang="en-US" dirty="0" smtClean="0"/>
          </a:p>
          <a:p>
            <a:r>
              <a:rPr lang="en-US" dirty="0" smtClean="0"/>
              <a:t>Add an image, chart, or table to the right.</a:t>
            </a:r>
          </a:p>
          <a:p>
            <a:endParaRPr lang="en-US" dirty="0" smtClean="0"/>
          </a:p>
          <a:p>
            <a:r>
              <a:rPr lang="en-US" dirty="0" smtClean="0"/>
              <a:t>Add text in this box.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8" name="Content Placeholder 87"/>
          <p:cNvSpPr>
            <a:spLocks noGrp="1"/>
          </p:cNvSpPr>
          <p:nvPr>
            <p:ph sz="quarter" idx="11" hasCustomPrompt="1"/>
          </p:nvPr>
        </p:nvSpPr>
        <p:spPr>
          <a:xfrm>
            <a:off x="4207337" y="1601787"/>
            <a:ext cx="7651203" cy="4416552"/>
          </a:xfrm>
        </p:spPr>
        <p:txBody>
          <a:bodyPr numCol="1"/>
          <a:lstStyle>
            <a:lvl1pPr>
              <a:defRPr spc="0"/>
            </a:lvl1pPr>
            <a:lvl2pPr>
              <a:defRPr spc="0">
                <a:solidFill>
                  <a:schemeClr val="tx1"/>
                </a:solidFill>
              </a:defRPr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 rot="10800000" flipH="1" flipV="1">
            <a:off x="3968005" y="1600209"/>
            <a:ext cx="64025" cy="607219"/>
          </a:xfrm>
          <a:prstGeom prst="rect">
            <a:avLst/>
          </a:prstGeom>
          <a:solidFill>
            <a:srgbClr val="81B53C"/>
          </a:solidFill>
          <a:ln>
            <a:solidFill>
              <a:srgbClr val="81B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032009" y="1600200"/>
            <a:ext cx="0" cy="4419600"/>
          </a:xfrm>
          <a:prstGeom prst="line">
            <a:avLst/>
          </a:prstGeom>
          <a:ln w="12700">
            <a:solidFill>
              <a:srgbClr val="81B53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37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bg>
      <p:bgPr>
        <a:solidFill>
          <a:srgbClr val="81B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956777" y="-18288"/>
            <a:ext cx="4235233" cy="68945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numCol="1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 or paste an image in box</a:t>
            </a:r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1622124" y="2391637"/>
            <a:ext cx="4428171" cy="2074753"/>
          </a:xfrm>
          <a:noFill/>
          <a:ln>
            <a:noFill/>
          </a:ln>
          <a:effectLst/>
        </p:spPr>
        <p:txBody>
          <a:bodyPr numCol="1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logo or paste one in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15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956777" y="-18288"/>
            <a:ext cx="4235233" cy="68945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numCol="1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 or paste an image in box</a:t>
            </a:r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1622124" y="2391637"/>
            <a:ext cx="4428171" cy="2074753"/>
          </a:xfrm>
          <a:noFill/>
          <a:ln>
            <a:noFill/>
          </a:ln>
          <a:effectLst/>
        </p:spPr>
        <p:txBody>
          <a:bodyPr numCol="1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logo or paste one in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96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60457" y="2049323"/>
            <a:ext cx="11485379" cy="2628900"/>
          </a:xfrm>
        </p:spPr>
        <p:txBody>
          <a:bodyPr lIns="0" tIns="0" rIns="0" bIns="0" numCol="1" anchor="b">
            <a:noAutofit/>
          </a:bodyPr>
          <a:lstStyle>
            <a:lvl1pPr algn="l">
              <a:defRPr sz="5500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60457" y="4876800"/>
            <a:ext cx="11485379" cy="1066800"/>
          </a:xfrm>
        </p:spPr>
        <p:txBody>
          <a:bodyPr lIns="0" tIns="0" rIns="0" bIns="0" numCol="1">
            <a:noAutofit/>
          </a:bodyPr>
          <a:lstStyle>
            <a:lvl1pPr marL="0" indent="0" algn="l">
              <a:buNone/>
              <a:defRPr sz="2400" b="0" spc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342989" y="4800600"/>
            <a:ext cx="11849011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533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_slide B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76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numCol="1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 or paste an image in box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0457" y="2049323"/>
            <a:ext cx="11485379" cy="2628900"/>
          </a:xfrm>
        </p:spPr>
        <p:txBody>
          <a:bodyPr lIns="0" tIns="0" rIns="0" bIns="0" numCol="1" anchor="b">
            <a:noAutofit/>
          </a:bodyPr>
          <a:lstStyle>
            <a:lvl1pPr algn="l">
              <a:defRPr sz="5500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0457" y="4876800"/>
            <a:ext cx="11485379" cy="1066800"/>
          </a:xfrm>
        </p:spPr>
        <p:txBody>
          <a:bodyPr lIns="0" tIns="0" rIns="0" bIns="0" numCol="1">
            <a:noAutofit/>
          </a:bodyPr>
          <a:lstStyle>
            <a:lvl1pPr marL="0" indent="0" algn="l">
              <a:buNone/>
              <a:defRPr sz="2400" b="0" spc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42989" y="4800600"/>
            <a:ext cx="11849011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586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3837" y="6270915"/>
            <a:ext cx="10739713" cy="428383"/>
          </a:xfrm>
          <a:prstGeom prst="rect">
            <a:avLst/>
          </a:prstGeom>
        </p:spPr>
        <p:txBody>
          <a:bodyPr vert="horz" lIns="91436" tIns="45719" rIns="91436" bIns="45719" numCol="1" rtlCol="0" anchor="ctr"/>
          <a:lstStyle>
            <a:lvl1pPr algn="l">
              <a:defRPr sz="1100" spc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296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el Slide_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6707" y="1225356"/>
            <a:ext cx="11365899" cy="2628900"/>
          </a:xfrm>
        </p:spPr>
        <p:txBody>
          <a:bodyPr lIns="0" tIns="0" rIns="0" bIns="0" numCol="1" anchor="b">
            <a:noAutofit/>
          </a:bodyPr>
          <a:lstStyle>
            <a:lvl1pPr algn="ctr">
              <a:defRPr sz="6600" b="0" i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6706" y="4378449"/>
            <a:ext cx="11365899" cy="1408043"/>
          </a:xfrm>
        </p:spPr>
        <p:txBody>
          <a:bodyPr lIns="0" tIns="0" rIns="0" bIns="0" numCol="1"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21" y="0"/>
            <a:ext cx="12208641" cy="89120"/>
          </a:xfrm>
          <a:prstGeom prst="rect">
            <a:avLst/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85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_dark">
    <p:bg>
      <p:bgPr>
        <a:solidFill>
          <a:srgbClr val="006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lIns="9144" tIns="0" rIns="0" bIns="0" numCol="1">
            <a:spAutoFit/>
          </a:bodyPr>
          <a:lstStyle>
            <a:lvl1pPr marL="0" indent="0">
              <a:buNone/>
              <a:defRPr sz="2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338417" y="1601739"/>
            <a:ext cx="11520123" cy="4641599"/>
          </a:xfrm>
        </p:spPr>
        <p:txBody>
          <a:bodyPr numCol="1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77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slide">
    <p:bg>
      <p:bgPr>
        <a:solidFill>
          <a:srgbClr val="81B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 userDrawn="1"/>
        </p:nvSpPr>
        <p:spPr>
          <a:xfrm>
            <a:off x="1530365" y="2676835"/>
            <a:ext cx="6971004" cy="1200327"/>
          </a:xfrm>
          <a:prstGeom prst="rect">
            <a:avLst/>
          </a:prstGeom>
          <a:noFill/>
        </p:spPr>
        <p:txBody>
          <a:bodyPr wrap="square" lIns="91436" tIns="45719" rIns="91436" bIns="45719" numCol="1" rtlCol="0">
            <a:spAutoFit/>
          </a:bodyPr>
          <a:lstStyle/>
          <a:p>
            <a:pPr algn="l">
              <a:spcBef>
                <a:spcPts val="300"/>
              </a:spcBef>
              <a:spcAft>
                <a:spcPts val="1000"/>
              </a:spcAft>
            </a:pPr>
            <a:r>
              <a:rPr lang="en-US" sz="7200" b="0" i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09287" y="6192280"/>
            <a:ext cx="11201349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spcBef>
                <a:spcPts val="300"/>
              </a:spcBef>
              <a:spcAft>
                <a:spcPts val="600"/>
              </a:spcAft>
            </a:pPr>
            <a:r>
              <a:rPr lang="en-US" sz="2000" b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poverty-action.org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98911" y="6103915"/>
            <a:ext cx="11201348" cy="0"/>
          </a:xfrm>
          <a:prstGeom prst="line">
            <a:avLst/>
          </a:prstGeom>
          <a:ln w="6350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48581" y="2493749"/>
            <a:ext cx="3037835" cy="15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91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906" y="3216079"/>
            <a:ext cx="10942302" cy="1929547"/>
          </a:xfrm>
        </p:spPr>
        <p:txBody>
          <a:bodyPr lIns="0" tIns="0" rIns="0" bIns="0" numCol="1" anchor="t">
            <a:noAutofit/>
          </a:bodyPr>
          <a:lstStyle>
            <a:lvl1pPr algn="l">
              <a:defRPr sz="4800"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0"/>
          </p:nvPr>
        </p:nvSpPr>
        <p:spPr>
          <a:xfrm>
            <a:off x="627906" y="5315220"/>
            <a:ext cx="5416732" cy="1114559"/>
          </a:xfrm>
        </p:spPr>
        <p:txBody>
          <a:bodyPr numCol="1" anchor="b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400" b="0" i="0" spc="0" baseline="0">
                <a:solidFill>
                  <a:schemeClr val="tx1"/>
                </a:solidFill>
                <a:latin typeface="Open Sans Condensed Light" charset="0"/>
                <a:ea typeface="Open Sans Condensed Light" charset="0"/>
                <a:cs typeface="Open Sans Condensed Light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-16641" y="6780580"/>
            <a:ext cx="12208641" cy="89120"/>
          </a:xfrm>
          <a:prstGeom prst="rect">
            <a:avLst/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2781299"/>
          </a:xfrm>
          <a:prstGeom prst="rect">
            <a:avLst/>
          </a:prstGeom>
        </p:spPr>
      </p:pic>
      <p:pic>
        <p:nvPicPr>
          <p:cNvPr id="10" name="Picture 2" descr="C:\Users\dbatcheck\Box Sync\IPA_Resources (Niall Keleher)\IPA_Communications_Resources\06_Logos\03_Asia\01_Color\IPA_Asia_(Color-RGB)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52561" y="5275388"/>
            <a:ext cx="2517648" cy="12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490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12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">
    <p:bg>
      <p:bgPr>
        <a:solidFill>
          <a:srgbClr val="81B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77" y="2121054"/>
            <a:ext cx="10911015" cy="2157271"/>
          </a:xfrm>
        </p:spPr>
        <p:txBody>
          <a:bodyPr lIns="0" tIns="0" rIns="0" bIns="0" numCol="1" anchor="b">
            <a:noAutofit/>
          </a:bodyPr>
          <a:lstStyle>
            <a:lvl1pPr algn="l">
              <a:defRPr sz="5500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77" y="4619358"/>
            <a:ext cx="10911015" cy="529087"/>
          </a:xfrm>
        </p:spPr>
        <p:txBody>
          <a:bodyPr lIns="0" tIns="0" rIns="0" bIns="0" numCol="1">
            <a:noAutofit/>
          </a:bodyPr>
          <a:lstStyle>
            <a:lvl1pPr marL="0" indent="0" algn="l">
              <a:buNone/>
              <a:defRPr sz="2000" spc="0">
                <a:solidFill>
                  <a:srgbClr val="D9E0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3761" y="4466912"/>
            <a:ext cx="11838260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60457" y="5564547"/>
            <a:ext cx="7291771" cy="477988"/>
          </a:xfrm>
        </p:spPr>
        <p:txBody>
          <a:bodyPr numCol="1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of presenter, title and email</a:t>
            </a:r>
          </a:p>
        </p:txBody>
      </p:sp>
      <p:pic>
        <p:nvPicPr>
          <p:cNvPr id="7" name="Picture 4" descr="C:\Users\dbatcheck\Box Sync\Comms Design\13_Logos\3. Asia\untitled folder\IPA_Asia_(White)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98864" y="5312212"/>
            <a:ext cx="2118082" cy="10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412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77" y="500831"/>
            <a:ext cx="9011004" cy="1043300"/>
          </a:xfrm>
        </p:spPr>
        <p:txBody>
          <a:bodyPr lIns="0" tIns="0" rIns="0" bIns="0" numCol="1" anchor="b">
            <a:noAutofit/>
          </a:bodyPr>
          <a:lstStyle>
            <a:lvl1pPr algn="l">
              <a:defRPr sz="4400" spc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3761" y="1649229"/>
            <a:ext cx="11838260" cy="0"/>
          </a:xfrm>
          <a:prstGeom prst="line">
            <a:avLst/>
          </a:prstGeom>
          <a:ln w="19050">
            <a:solidFill>
              <a:srgbClr val="81B53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65796" y="1767660"/>
            <a:ext cx="4081357" cy="699501"/>
          </a:xfrm>
          <a:ln>
            <a:solidFill>
              <a:srgbClr val="81B53C"/>
            </a:solidFill>
          </a:ln>
        </p:spPr>
        <p:txBody>
          <a:bodyPr vert="horz" lIns="9144" tIns="0" rIns="0" bIns="0" numCol="1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1600" spc="0" dirty="0" smtClean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lang="en-US" dirty="0" smtClean="0">
                <a:solidFill>
                  <a:schemeClr val="accent2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accent2"/>
                </a:solidFill>
              </a:defRPr>
            </a:lvl3pPr>
            <a:lvl4pPr marL="0" indent="0">
              <a:buFont typeface="Arial" panose="020B0604020202020204" pitchFamily="34" charset="0"/>
              <a:buChar char="​"/>
              <a:defRPr lang="en-US" sz="2000" dirty="0" smtClean="0">
                <a:solidFill>
                  <a:schemeClr val="accent2"/>
                </a:solidFill>
              </a:defRPr>
            </a:lvl4pPr>
            <a:lvl5pPr marL="0" indent="0">
              <a:buFont typeface="Arial" panose="020B0604020202020204" pitchFamily="34" charset="0"/>
              <a:buChar char="​"/>
              <a:defRPr lang="en-US" sz="2000" dirty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Name of presenter, title and email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10"/>
          </p:nvPr>
        </p:nvSpPr>
        <p:spPr>
          <a:xfrm>
            <a:off x="338416" y="1769911"/>
            <a:ext cx="7291771" cy="750471"/>
          </a:xfrm>
        </p:spPr>
        <p:txBody>
          <a:bodyPr numCol="1"/>
          <a:lstStyle>
            <a:lvl1pPr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rgbClr val="00639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622442"/>
            <a:ext cx="12192000" cy="42538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numCol="1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 or paste an image in box</a:t>
            </a:r>
            <a:endParaRPr lang="en-US" dirty="0"/>
          </a:p>
        </p:txBody>
      </p:sp>
      <p:pic>
        <p:nvPicPr>
          <p:cNvPr id="9" name="Picture 2" descr="C:\Users\dbatcheck\Box Sync\IPA_Resources (Niall Keleher)\IPA_Communications_Resources\06_Logos\03_Asia\01_Color\IPA_Asia_(Color-RGB)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01200" y="335955"/>
            <a:ext cx="2245953" cy="115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647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12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" tIns="0" rIns="0" bIns="0" numCol="1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b="0" i="0" spc="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lang="en-US" sz="2800" b="0" i="0" spc="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lang="en-US" sz="2000" spc="0" dirty="0" smtClean="0">
                <a:solidFill>
                  <a:schemeClr val="tx1"/>
                </a:solidFill>
              </a:defRPr>
            </a:lvl3pPr>
            <a:lvl4pPr>
              <a:defRPr lang="en-US" sz="1800" spc="0" dirty="0" smtClean="0">
                <a:solidFill>
                  <a:schemeClr val="tx1"/>
                </a:solidFill>
              </a:defRPr>
            </a:lvl4pPr>
            <a:lvl5pPr>
              <a:defRPr lang="en-US" sz="1400" spc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lIns="9144" tIns="0" rIns="0" bIns="0" numCol="1">
            <a:spAutoFit/>
          </a:bodyPr>
          <a:lstStyle>
            <a:lvl1pPr marL="0" indent="0" algn="ctr">
              <a:buNone/>
              <a:defRPr sz="2400" i="0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3837" y="6270915"/>
            <a:ext cx="10739713" cy="428383"/>
          </a:xfrm>
          <a:prstGeom prst="rect">
            <a:avLst/>
          </a:prstGeom>
        </p:spPr>
        <p:txBody>
          <a:bodyPr vert="horz" lIns="91436" tIns="45719" rIns="91436" bIns="45719" numCol="1" rtlCol="0" anchor="ctr"/>
          <a:lstStyle>
            <a:lvl1pPr algn="l">
              <a:defRPr sz="1100" spc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6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3837" y="6270915"/>
            <a:ext cx="10739713" cy="428383"/>
          </a:xfrm>
          <a:prstGeom prst="rect">
            <a:avLst/>
          </a:prstGeom>
        </p:spPr>
        <p:txBody>
          <a:bodyPr vert="horz" lIns="91436" tIns="45719" rIns="91436" bIns="45719" numCol="1" rtlCol="0" anchor="ctr"/>
          <a:lstStyle>
            <a:lvl1pPr algn="l">
              <a:defRPr sz="1100" spc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20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8419" y="1599485"/>
            <a:ext cx="5565605" cy="4351339"/>
          </a:xfrm>
        </p:spPr>
        <p:txBody>
          <a:bodyPr numCol="1"/>
          <a:lstStyle>
            <a:lvl1pPr>
              <a:defRPr spc="0" baseline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55239" y="1599485"/>
            <a:ext cx="5577720" cy="4351339"/>
          </a:xfrm>
        </p:spPr>
        <p:txBody>
          <a:bodyPr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3837" y="6270915"/>
            <a:ext cx="10739713" cy="428383"/>
          </a:xfrm>
          <a:prstGeom prst="rect">
            <a:avLst/>
          </a:prstGeom>
        </p:spPr>
        <p:txBody>
          <a:bodyPr vert="horz" lIns="91436" tIns="45719" rIns="91436" bIns="45719" numCol="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1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8416" y="1599487"/>
            <a:ext cx="3750016" cy="4622865"/>
          </a:xfrm>
        </p:spPr>
        <p:txBody>
          <a:bodyPr lIns="9144"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36249" y="1599480"/>
            <a:ext cx="3729137" cy="4622864"/>
          </a:xfrm>
        </p:spPr>
        <p:txBody>
          <a:bodyPr lIns="9144"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4"/>
          <p:cNvSpPr>
            <a:spLocks noGrp="1"/>
          </p:cNvSpPr>
          <p:nvPr>
            <p:ph sz="half" idx="17" hasCustomPrompt="1"/>
          </p:nvPr>
        </p:nvSpPr>
        <p:spPr>
          <a:xfrm>
            <a:off x="8092285" y="1599480"/>
            <a:ext cx="3750016" cy="4622864"/>
          </a:xfrm>
        </p:spPr>
        <p:txBody>
          <a:bodyPr lIns="9144"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81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8419" y="1599485"/>
            <a:ext cx="5565605" cy="4351339"/>
          </a:xfrm>
        </p:spPr>
        <p:txBody>
          <a:bodyPr numCol="1"/>
          <a:lstStyle>
            <a:lvl1pPr>
              <a:defRPr spc="0" baseline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55239" y="1599485"/>
            <a:ext cx="5577720" cy="4351339"/>
          </a:xfrm>
        </p:spPr>
        <p:txBody>
          <a:bodyPr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3837" y="6270915"/>
            <a:ext cx="10739713" cy="428383"/>
          </a:xfrm>
          <a:prstGeom prst="rect">
            <a:avLst/>
          </a:prstGeom>
        </p:spPr>
        <p:txBody>
          <a:bodyPr vert="horz" lIns="91436" tIns="45719" rIns="91436" bIns="45719" numCol="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812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209508" y="381000"/>
            <a:ext cx="2924519" cy="355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err="1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38422" y="1599480"/>
            <a:ext cx="2716476" cy="4627584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272906" y="1599480"/>
            <a:ext cx="2716476" cy="4627584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207378" y="1599480"/>
            <a:ext cx="2716476" cy="4627584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9141835" y="1599480"/>
            <a:ext cx="2716476" cy="4627584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64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8099" y="1599480"/>
            <a:ext cx="5706511" cy="44982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0153" y="1599480"/>
            <a:ext cx="5653419" cy="44982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45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2976" y="1599480"/>
            <a:ext cx="3744697" cy="46228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30218" y="1599480"/>
            <a:ext cx="3731724" cy="46228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4"/>
          <p:cNvSpPr>
            <a:spLocks noGrp="1"/>
          </p:cNvSpPr>
          <p:nvPr>
            <p:ph sz="half" idx="17" hasCustomPrompt="1"/>
          </p:nvPr>
        </p:nvSpPr>
        <p:spPr>
          <a:xfrm>
            <a:off x="8111727" y="1599480"/>
            <a:ext cx="3737432" cy="46228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34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435" y="2480260"/>
            <a:ext cx="3756967" cy="3112047"/>
          </a:xfrm>
        </p:spPr>
        <p:txBody>
          <a:bodyPr lIns="9144" rIns="9144"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2174" y="2480260"/>
            <a:ext cx="3736903" cy="3112047"/>
          </a:xfrm>
        </p:spPr>
        <p:txBody>
          <a:bodyPr lIns="9144" rIns="9144"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4"/>
          <p:cNvSpPr>
            <a:spLocks noGrp="1"/>
          </p:cNvSpPr>
          <p:nvPr>
            <p:ph sz="half" idx="17"/>
          </p:nvPr>
        </p:nvSpPr>
        <p:spPr>
          <a:xfrm>
            <a:off x="8083225" y="2480260"/>
            <a:ext cx="3767129" cy="3112047"/>
          </a:xfrm>
        </p:spPr>
        <p:txBody>
          <a:bodyPr lIns="9144" rIns="9144"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38423" y="1600201"/>
            <a:ext cx="3760239" cy="681293"/>
          </a:xfrm>
          <a:solidFill>
            <a:srgbClr val="006EB9"/>
          </a:solidFill>
        </p:spPr>
        <p:txBody>
          <a:bodyPr lIns="182872" rIns="182872" numCol="1" anchor="ctr"/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lang="en-US" sz="2000" kern="1200" spc="-71" baseline="0" dirty="0" smtClean="0">
                <a:solidFill>
                  <a:schemeClr val="lt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221891" y="1600201"/>
            <a:ext cx="3732805" cy="681293"/>
          </a:xfrm>
          <a:solidFill>
            <a:srgbClr val="006EB9"/>
          </a:solidFill>
        </p:spPr>
        <p:txBody>
          <a:bodyPr lIns="182872" rIns="182872" numCol="1" anchor="ctr"/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lang="en-US" sz="2000" kern="1200" spc="-71" baseline="0" dirty="0" smtClean="0">
                <a:solidFill>
                  <a:schemeClr val="lt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8106177" y="1600201"/>
            <a:ext cx="3750788" cy="681293"/>
          </a:xfrm>
          <a:solidFill>
            <a:srgbClr val="006EB9"/>
          </a:solidFill>
        </p:spPr>
        <p:txBody>
          <a:bodyPr lIns="182872" rIns="182872" numCol="1" anchor="ctr"/>
          <a:lstStyle>
            <a:lvl1pPr marL="0" indent="0" algn="ctr">
              <a:lnSpc>
                <a:spcPct val="88000"/>
              </a:lnSpc>
              <a:spcBef>
                <a:spcPts val="0"/>
              </a:spcBef>
              <a:buNone/>
              <a:defRPr lang="en-US" sz="2000" kern="1200" spc="-71" baseline="0" dirty="0" smtClean="0">
                <a:solidFill>
                  <a:schemeClr val="lt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8082166" y="5660515"/>
            <a:ext cx="3771399" cy="221599"/>
          </a:xfrm>
        </p:spPr>
        <p:txBody>
          <a:bodyPr wrap="square" lIns="9144" rIns="9144" numCol="1">
            <a:spAutoFit/>
          </a:bodyPr>
          <a:lstStyle>
            <a:lvl1pPr marL="0" indent="0"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 lang="en-US" sz="1600" b="0" i="0" kern="1200" spc="-31" baseline="0" dirty="0">
                <a:solidFill>
                  <a:srgbClr val="0079A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0" lvl="0" indent="0" algn="l" defTabSz="914316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2"/>
          </p:nvPr>
        </p:nvSpPr>
        <p:spPr>
          <a:xfrm>
            <a:off x="338437" y="5660511"/>
            <a:ext cx="3731724" cy="246221"/>
          </a:xfrm>
        </p:spPr>
        <p:txBody>
          <a:bodyPr lIns="9144" rIns="9144" numCol="1">
            <a:spAutoFit/>
          </a:bodyPr>
          <a:lstStyle>
            <a:lvl1pPr marL="0" indent="0">
              <a:buNone/>
              <a:defRPr sz="1600">
                <a:solidFill>
                  <a:srgbClr val="0079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33"/>
          </p:nvPr>
        </p:nvSpPr>
        <p:spPr>
          <a:xfrm>
            <a:off x="4222986" y="5660511"/>
            <a:ext cx="3731724" cy="246221"/>
          </a:xfrm>
        </p:spPr>
        <p:txBody>
          <a:bodyPr lIns="9144" rIns="9144" numCol="1">
            <a:spAutoFit/>
          </a:bodyPr>
          <a:lstStyle>
            <a:lvl1pPr marL="0" indent="0">
              <a:buNone/>
              <a:defRPr sz="1600">
                <a:solidFill>
                  <a:srgbClr val="0079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84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61"/>
          <p:cNvSpPr>
            <a:spLocks noGrp="1"/>
          </p:cNvSpPr>
          <p:nvPr>
            <p:ph type="pic" sz="quarter" idx="17"/>
          </p:nvPr>
        </p:nvSpPr>
        <p:spPr>
          <a:xfrm>
            <a:off x="336637" y="1597028"/>
            <a:ext cx="3753848" cy="3980821"/>
          </a:xfrm>
        </p:spPr>
        <p:txBody>
          <a:bodyPr numCol="1"/>
          <a:lstStyle/>
          <a:p>
            <a:endParaRPr lang="en-US" dirty="0"/>
          </a:p>
        </p:txBody>
      </p:sp>
      <p:sp>
        <p:nvSpPr>
          <p:cNvPr id="63" name="Picture Placeholder 61"/>
          <p:cNvSpPr>
            <a:spLocks noGrp="1"/>
          </p:cNvSpPr>
          <p:nvPr>
            <p:ph type="pic" sz="quarter" idx="18"/>
          </p:nvPr>
        </p:nvSpPr>
        <p:spPr>
          <a:xfrm>
            <a:off x="4230485" y="1597028"/>
            <a:ext cx="3726832" cy="3980821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64" name="Picture Placeholder 61"/>
          <p:cNvSpPr>
            <a:spLocks noGrp="1"/>
          </p:cNvSpPr>
          <p:nvPr>
            <p:ph type="pic" sz="quarter" idx="19"/>
          </p:nvPr>
        </p:nvSpPr>
        <p:spPr>
          <a:xfrm>
            <a:off x="8103941" y="1597028"/>
            <a:ext cx="3747231" cy="3980821"/>
          </a:xfrm>
        </p:spPr>
        <p:txBody>
          <a:bodyPr numCol="1"/>
          <a:lstStyle/>
          <a:p>
            <a:endParaRPr lang="en-US" dirty="0"/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333652" y="5702300"/>
            <a:ext cx="375001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37307" y="5786205"/>
            <a:ext cx="3750016" cy="502851"/>
          </a:xfrm>
        </p:spPr>
        <p:txBody>
          <a:bodyPr numCol="1"/>
          <a:lstStyle>
            <a:lvl1pPr>
              <a:buNone/>
              <a:defRPr sz="1500" spc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67" name="Straight Connector 66"/>
          <p:cNvCxnSpPr/>
          <p:nvPr userDrawn="1"/>
        </p:nvCxnSpPr>
        <p:spPr>
          <a:xfrm>
            <a:off x="4230502" y="5702300"/>
            <a:ext cx="3733548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4219367" y="5786205"/>
            <a:ext cx="3750016" cy="502851"/>
          </a:xfrm>
        </p:spPr>
        <p:txBody>
          <a:bodyPr numCol="1"/>
          <a:lstStyle>
            <a:lvl1pPr>
              <a:buNone/>
              <a:defRPr sz="1500" spc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8103931" y="5702300"/>
            <a:ext cx="375001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8114800" y="5786205"/>
            <a:ext cx="3750016" cy="502851"/>
          </a:xfrm>
        </p:spPr>
        <p:txBody>
          <a:bodyPr numCol="1"/>
          <a:lstStyle>
            <a:lvl1pPr>
              <a:buNone/>
              <a:defRPr sz="1500" spc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39371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75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209508" y="381000"/>
            <a:ext cx="2924519" cy="355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err="1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32715" y="1703216"/>
            <a:ext cx="2727889" cy="3908085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258074" y="1703216"/>
            <a:ext cx="2727889" cy="3908085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6183418" y="1703216"/>
            <a:ext cx="2727889" cy="3908085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108762" y="1703216"/>
            <a:ext cx="2727889" cy="3908085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38422" y="570230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>
            <a:off x="3265278" y="570230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 userDrawn="1"/>
        </p:nvCxnSpPr>
        <p:spPr>
          <a:xfrm>
            <a:off x="6189125" y="570230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 userDrawn="1"/>
        </p:nvCxnSpPr>
        <p:spPr>
          <a:xfrm>
            <a:off x="9115653" y="570230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33474" y="5786205"/>
            <a:ext cx="2721684" cy="502851"/>
          </a:xfrm>
        </p:spPr>
        <p:txBody>
          <a:bodyPr numCol="1"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3265266" y="5786205"/>
            <a:ext cx="2721684" cy="502851"/>
          </a:xfrm>
        </p:spPr>
        <p:txBody>
          <a:bodyPr numCol="1"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192122" y="5786205"/>
            <a:ext cx="2721684" cy="502851"/>
          </a:xfrm>
        </p:spPr>
        <p:txBody>
          <a:bodyPr numCol="1"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9115643" y="5786205"/>
            <a:ext cx="2721684" cy="502851"/>
          </a:xfrm>
        </p:spPr>
        <p:txBody>
          <a:bodyPr numCol="1"/>
          <a:lstStyle>
            <a:lvl1pPr>
              <a:buNone/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00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209508" y="381000"/>
            <a:ext cx="2924519" cy="355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err="1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38422" y="3526980"/>
            <a:ext cx="2716476" cy="2700093"/>
          </a:xfrm>
        </p:spPr>
        <p:txBody>
          <a:bodyPr numCol="1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272906" y="3526980"/>
            <a:ext cx="2716476" cy="2700093"/>
          </a:xfrm>
        </p:spPr>
        <p:txBody>
          <a:bodyPr numCol="1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207378" y="3526980"/>
            <a:ext cx="2716476" cy="2700093"/>
          </a:xfrm>
        </p:spPr>
        <p:txBody>
          <a:bodyPr numCol="1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9141835" y="3526980"/>
            <a:ext cx="2716476" cy="2700093"/>
          </a:xfrm>
        </p:spPr>
        <p:txBody>
          <a:bodyPr numCol="1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44513" y="1703223"/>
            <a:ext cx="2704280" cy="1695239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267697" y="1703223"/>
            <a:ext cx="2723889" cy="1695239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6207032" y="1703223"/>
            <a:ext cx="2706365" cy="1695239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128877" y="1703223"/>
            <a:ext cx="2724919" cy="1695239"/>
          </a:xfrm>
        </p:spPr>
        <p:txBody>
          <a:bodyPr numCol="1" anchor="ctr"/>
          <a:lstStyle>
            <a:lvl1pPr marL="0" indent="0" algn="ctr">
              <a:buNone/>
              <a:defRPr sz="19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38422" y="345948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>
            <a:off x="3265278" y="345948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 userDrawn="1"/>
        </p:nvCxnSpPr>
        <p:spPr>
          <a:xfrm>
            <a:off x="6196941" y="345948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 userDrawn="1"/>
        </p:nvCxnSpPr>
        <p:spPr>
          <a:xfrm>
            <a:off x="9138538" y="3459480"/>
            <a:ext cx="2716476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06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_4-column">
    <p:bg>
      <p:bgPr>
        <a:solidFill>
          <a:srgbClr val="006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38438" y="1695451"/>
            <a:ext cx="2715332" cy="266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4393" t="-7550" r="-4146" b="-988"/>
            </a:stretch>
          </a:blipFill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4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9144814" y="1695451"/>
            <a:ext cx="2715332" cy="266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4393" t="-7550" r="-4146" b="-988"/>
            </a:stretch>
          </a:blipFill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5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209357" y="1695451"/>
            <a:ext cx="2715332" cy="266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4393" t="-7550" r="-4146" b="-988"/>
            </a:stretch>
          </a:blipFill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6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3273882" y="1695451"/>
            <a:ext cx="2715332" cy="2667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4393" t="-7550" r="-4146" b="-988"/>
            </a:stretch>
          </a:blipFill>
        </p:spPr>
        <p:txBody>
          <a:bodyPr numCol="1"/>
          <a:lstStyle>
            <a:lvl1pPr>
              <a:defRPr/>
            </a:lvl1pPr>
          </a:lstStyle>
          <a:p>
            <a:pPr lvl="0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0" name="Rectangle 1"/>
          <p:cNvSpPr/>
          <p:nvPr userDrawn="1"/>
        </p:nvSpPr>
        <p:spPr>
          <a:xfrm>
            <a:off x="3" y="3810000"/>
            <a:ext cx="12192127" cy="3048000"/>
          </a:xfrm>
          <a:custGeom>
            <a:avLst/>
            <a:gdLst/>
            <a:ahLst/>
            <a:cxnLst/>
            <a:rect l="l" t="t" r="r" b="b"/>
            <a:pathLst>
              <a:path w="8653190" h="3784541">
                <a:moveTo>
                  <a:pt x="0" y="0"/>
                </a:moveTo>
                <a:lnTo>
                  <a:pt x="8653189" y="0"/>
                </a:lnTo>
                <a:lnTo>
                  <a:pt x="8653189" y="0"/>
                </a:lnTo>
                <a:lnTo>
                  <a:pt x="8653190" y="0"/>
                </a:lnTo>
                <a:lnTo>
                  <a:pt x="8653189" y="5"/>
                </a:lnTo>
                <a:lnTo>
                  <a:pt x="8653189" y="3784541"/>
                </a:lnTo>
                <a:lnTo>
                  <a:pt x="7872319" y="3784541"/>
                </a:lnTo>
                <a:lnTo>
                  <a:pt x="3461283" y="3784541"/>
                </a:lnTo>
                <a:lnTo>
                  <a:pt x="2665951" y="3784541"/>
                </a:lnTo>
                <a:lnTo>
                  <a:pt x="1149097" y="3784541"/>
                </a:lnTo>
                <a:lnTo>
                  <a:pt x="0" y="3784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algn="ctr"/>
            <a:endParaRPr lang="en-US" sz="1900" dirty="0">
              <a:latin typeface="Arial Unicode MS" panose="020B0604020202020204" pitchFamily="34" charset="-128"/>
            </a:endParaRPr>
          </a:p>
        </p:txBody>
      </p:sp>
      <p:sp>
        <p:nvSpPr>
          <p:cNvPr id="5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38422" y="1098357"/>
            <a:ext cx="2716476" cy="656217"/>
          </a:xfrm>
        </p:spPr>
        <p:txBody>
          <a:bodyPr lIns="0" tIns="0" rIns="0" bIns="0" numCol="1" anchor="b">
            <a:noAutofit/>
          </a:bodyPr>
          <a:lstStyle>
            <a:lvl1pPr marL="0" indent="0" algn="ctr">
              <a:buClr>
                <a:schemeClr val="bg1"/>
              </a:buClr>
              <a:buNone/>
              <a:defRPr lang="en-US" sz="1900" b="0" i="0" kern="1200" spc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271403" y="3969097"/>
            <a:ext cx="2716476" cy="2221992"/>
          </a:xfrm>
        </p:spPr>
        <p:txBody>
          <a:bodyPr vert="horz" lIns="9144" tIns="0" rIns="0" bIns="0" numCol="1" rtlCol="0">
            <a:noAutofit/>
          </a:bodyPr>
          <a:lstStyle>
            <a:lvl1pPr>
              <a:defRPr lang="en-US" sz="1900" spc="0" dirty="0" smtClean="0"/>
            </a:lvl1pPr>
            <a:lvl2pPr>
              <a:defRPr lang="en-US" sz="1600" spc="0" dirty="0" smtClean="0"/>
            </a:lvl2pPr>
            <a:lvl3pPr>
              <a:defRPr lang="en-US" sz="1500" spc="0" dirty="0" smtClean="0">
                <a:solidFill>
                  <a:srgbClr val="0079A8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228580" lvl="2" indent="-6351">
              <a:buNone/>
            </a:pPr>
            <a:r>
              <a:rPr lang="en-US" dirty="0" smtClean="0"/>
              <a:t>Third level (last)</a:t>
            </a:r>
          </a:p>
        </p:txBody>
      </p:sp>
      <p:sp>
        <p:nvSpPr>
          <p:cNvPr id="57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204378" y="3968751"/>
            <a:ext cx="2716476" cy="2221992"/>
          </a:xfrm>
        </p:spPr>
        <p:txBody>
          <a:bodyPr vert="horz" lIns="9144" tIns="0" rIns="0" bIns="0" numCol="1" rtlCol="0">
            <a:noAutofit/>
          </a:bodyPr>
          <a:lstStyle>
            <a:lvl1pPr>
              <a:defRPr lang="en-US" sz="1900" spc="0" dirty="0" smtClean="0"/>
            </a:lvl1pPr>
            <a:lvl2pPr>
              <a:defRPr lang="en-US" sz="1600" spc="0" dirty="0" smtClean="0"/>
            </a:lvl2pPr>
            <a:lvl3pPr>
              <a:defRPr lang="en-US" sz="1500" spc="0" dirty="0" smtClean="0">
                <a:solidFill>
                  <a:srgbClr val="0079A8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228580" lvl="2" indent="-6351">
              <a:buNone/>
            </a:pPr>
            <a:r>
              <a:rPr lang="en-US" dirty="0" smtClean="0"/>
              <a:t>Third level (last)</a:t>
            </a:r>
          </a:p>
        </p:txBody>
      </p:sp>
      <p:sp>
        <p:nvSpPr>
          <p:cNvPr id="5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137353" y="3974592"/>
            <a:ext cx="2716476" cy="2221992"/>
          </a:xfrm>
        </p:spPr>
        <p:txBody>
          <a:bodyPr vert="horz" lIns="9144" tIns="0" rIns="0" bIns="0" numCol="1" rtlCol="0">
            <a:noAutofit/>
          </a:bodyPr>
          <a:lstStyle>
            <a:lvl1pPr>
              <a:defRPr lang="en-US" sz="1900" spc="0" dirty="0" smtClean="0"/>
            </a:lvl1pPr>
            <a:lvl2pPr>
              <a:defRPr lang="en-US" sz="1600" spc="0" dirty="0" smtClean="0"/>
            </a:lvl2pPr>
            <a:lvl3pPr>
              <a:defRPr lang="en-US" sz="1500" spc="0" dirty="0" smtClean="0">
                <a:solidFill>
                  <a:srgbClr val="0079A8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228580" lvl="2" indent="-6351">
              <a:buNone/>
            </a:pPr>
            <a:r>
              <a:rPr lang="en-US" dirty="0" smtClean="0"/>
              <a:t>Third level (last)</a:t>
            </a:r>
          </a:p>
        </p:txBody>
      </p:sp>
      <p:sp>
        <p:nvSpPr>
          <p:cNvPr id="59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271403" y="1098357"/>
            <a:ext cx="2716476" cy="656217"/>
          </a:xfrm>
        </p:spPr>
        <p:txBody>
          <a:bodyPr lIns="0" tIns="0" rIns="0" bIns="0" numCol="1" anchor="b">
            <a:noAutofit/>
          </a:bodyPr>
          <a:lstStyle>
            <a:lvl1pPr marL="0" indent="0" algn="ctr">
              <a:buClr>
                <a:schemeClr val="bg1"/>
              </a:buClr>
              <a:buNone/>
              <a:defRPr lang="en-US" sz="1900" b="0" i="0" kern="1200" spc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6204378" y="1098357"/>
            <a:ext cx="2716476" cy="656217"/>
          </a:xfrm>
        </p:spPr>
        <p:txBody>
          <a:bodyPr lIns="0" tIns="0" rIns="0" bIns="0" numCol="1" anchor="b">
            <a:noAutofit/>
          </a:bodyPr>
          <a:lstStyle>
            <a:lvl1pPr marL="0" indent="0" algn="ctr">
              <a:buClr>
                <a:schemeClr val="bg1"/>
              </a:buClr>
              <a:buNone/>
              <a:defRPr lang="en-US" sz="1900" b="0" i="0" kern="1200" spc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9137353" y="1098357"/>
            <a:ext cx="2716476" cy="656217"/>
          </a:xfrm>
        </p:spPr>
        <p:txBody>
          <a:bodyPr lIns="0" tIns="0" rIns="0" bIns="0" numCol="1" anchor="b">
            <a:noAutofit/>
          </a:bodyPr>
          <a:lstStyle>
            <a:lvl1pPr marL="0" indent="0" algn="ctr">
              <a:buClr>
                <a:schemeClr val="bg1"/>
              </a:buClr>
              <a:buNone/>
              <a:defRPr lang="en-US" sz="1900" b="0" i="0" kern="1200" spc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38422" y="1962375"/>
            <a:ext cx="2716476" cy="1695239"/>
          </a:xfrm>
        </p:spPr>
        <p:txBody>
          <a:bodyPr numCol="1" anchor="ctr"/>
          <a:lstStyle>
            <a:lvl1pPr marL="0" indent="0" algn="ctr">
              <a:buNone/>
              <a:defRPr sz="1900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3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3271403" y="1962375"/>
            <a:ext cx="2716476" cy="1695239"/>
          </a:xfrm>
        </p:spPr>
        <p:txBody>
          <a:bodyPr numCol="1" anchor="ctr"/>
          <a:lstStyle>
            <a:lvl1pPr marL="0" indent="0" algn="ctr">
              <a:buNone/>
              <a:defRPr sz="1900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4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6204378" y="1962375"/>
            <a:ext cx="2716476" cy="1695239"/>
          </a:xfrm>
        </p:spPr>
        <p:txBody>
          <a:bodyPr numCol="1" anchor="ctr"/>
          <a:lstStyle>
            <a:lvl1pPr marL="0" indent="0" algn="ctr">
              <a:buNone/>
              <a:defRPr sz="1900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9137353" y="1962375"/>
            <a:ext cx="2716476" cy="1695239"/>
          </a:xfrm>
        </p:spPr>
        <p:txBody>
          <a:bodyPr numCol="1" anchor="ctr"/>
          <a:lstStyle>
            <a:lvl1pPr marL="0" indent="0" algn="ctr">
              <a:buNone/>
              <a:defRPr sz="1900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38422" y="3968751"/>
            <a:ext cx="2716476" cy="2221992"/>
          </a:xfrm>
        </p:spPr>
        <p:txBody>
          <a:bodyPr lIns="9144" numCol="1"/>
          <a:lstStyle>
            <a:lvl1pPr>
              <a:defRPr sz="1900" spc="0"/>
            </a:lvl1pPr>
            <a:lvl2pPr>
              <a:defRPr sz="1600" spc="0"/>
            </a:lvl2pPr>
            <a:lvl3pPr marL="228580" indent="-6351">
              <a:buNone/>
              <a:defRPr sz="1500" spc="0" baseline="0">
                <a:solidFill>
                  <a:srgbClr val="0079A8"/>
                </a:solidFill>
              </a:defRPr>
            </a:lvl3pPr>
            <a:lvl4pPr marL="228580" indent="-1588">
              <a:buNone/>
              <a:defRPr lang="en-US" sz="1900" kern="1200" spc="-51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(last)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209508" y="381000"/>
            <a:ext cx="2924519" cy="355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err="1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3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34339" y="6264079"/>
            <a:ext cx="429975" cy="4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56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321"/>
          <p:cNvSpPr>
            <a:spLocks/>
          </p:cNvSpPr>
          <p:nvPr userDrawn="1"/>
        </p:nvSpPr>
        <p:spPr bwMode="auto">
          <a:xfrm rot="730076">
            <a:off x="5527501" y="3337903"/>
            <a:ext cx="480483" cy="282575"/>
          </a:xfrm>
          <a:custGeom>
            <a:avLst/>
            <a:gdLst>
              <a:gd name="T0" fmla="*/ 2147483646 w 10000"/>
              <a:gd name="T1" fmla="*/ 2147483646 h 10009"/>
              <a:gd name="T2" fmla="*/ 2147483646 w 10000"/>
              <a:gd name="T3" fmla="*/ 2147483646 h 10009"/>
              <a:gd name="T4" fmla="*/ 2147483646 w 10000"/>
              <a:gd name="T5" fmla="*/ 2147483646 h 10009"/>
              <a:gd name="T6" fmla="*/ 2147483646 w 10000"/>
              <a:gd name="T7" fmla="*/ 2147483646 h 10009"/>
              <a:gd name="T8" fmla="*/ 2147483646 w 10000"/>
              <a:gd name="T9" fmla="*/ 2147483646 h 10009"/>
              <a:gd name="T10" fmla="*/ 2147483646 w 10000"/>
              <a:gd name="T11" fmla="*/ 2147483646 h 10009"/>
              <a:gd name="T12" fmla="*/ 2147483646 w 10000"/>
              <a:gd name="T13" fmla="*/ 2147483646 h 10009"/>
              <a:gd name="T14" fmla="*/ 2147483646 w 10000"/>
              <a:gd name="T15" fmla="*/ 2147483646 h 10009"/>
              <a:gd name="T16" fmla="*/ 2147483646 w 10000"/>
              <a:gd name="T17" fmla="*/ 2147483646 h 10009"/>
              <a:gd name="T18" fmla="*/ 2147483646 w 10000"/>
              <a:gd name="T19" fmla="*/ 2147483646 h 10009"/>
              <a:gd name="T20" fmla="*/ 0 w 10000"/>
              <a:gd name="T21" fmla="*/ 2147483646 h 10009"/>
              <a:gd name="T22" fmla="*/ 2147483646 w 10000"/>
              <a:gd name="T23" fmla="*/ 2147483646 h 10009"/>
              <a:gd name="T24" fmla="*/ 2147483646 w 10000"/>
              <a:gd name="T25" fmla="*/ 2147483646 h 10009"/>
              <a:gd name="T26" fmla="*/ 2147483646 w 10000"/>
              <a:gd name="T27" fmla="*/ 2147483646 h 10009"/>
              <a:gd name="T28" fmla="*/ 2147483646 w 10000"/>
              <a:gd name="T29" fmla="*/ 2147483646 h 10009"/>
              <a:gd name="T30" fmla="*/ 2147483646 w 10000"/>
              <a:gd name="T31" fmla="*/ 2147483646 h 10009"/>
              <a:gd name="T32" fmla="*/ 2147483646 w 10000"/>
              <a:gd name="T33" fmla="*/ 2147483646 h 10009"/>
              <a:gd name="T34" fmla="*/ 2147483646 w 10000"/>
              <a:gd name="T35" fmla="*/ 2147483646 h 10009"/>
              <a:gd name="T36" fmla="*/ 2147483646 w 10000"/>
              <a:gd name="T37" fmla="*/ 2147483646 h 10009"/>
              <a:gd name="T38" fmla="*/ 2147483646 w 10000"/>
              <a:gd name="T39" fmla="*/ 2147483646 h 10009"/>
              <a:gd name="T40" fmla="*/ 2147483646 w 10000"/>
              <a:gd name="T41" fmla="*/ 2147483646 h 10009"/>
              <a:gd name="T42" fmla="*/ 2147483646 w 10000"/>
              <a:gd name="T43" fmla="*/ 2147483646 h 10009"/>
              <a:gd name="T44" fmla="*/ 2147483646 w 10000"/>
              <a:gd name="T45" fmla="*/ 2147483646 h 10009"/>
              <a:gd name="T46" fmla="*/ 2147483646 w 10000"/>
              <a:gd name="T47" fmla="*/ 2147483646 h 10009"/>
              <a:gd name="T48" fmla="*/ 2147483646 w 10000"/>
              <a:gd name="T49" fmla="*/ 2147483646 h 10009"/>
              <a:gd name="T50" fmla="*/ 2147483646 w 10000"/>
              <a:gd name="T51" fmla="*/ 2147483646 h 10009"/>
              <a:gd name="T52" fmla="*/ 2147483646 w 10000"/>
              <a:gd name="T53" fmla="*/ 2147483646 h 10009"/>
              <a:gd name="T54" fmla="*/ 2147483646 w 10000"/>
              <a:gd name="T55" fmla="*/ 2147483646 h 10009"/>
              <a:gd name="T56" fmla="*/ 2147483646 w 10000"/>
              <a:gd name="T57" fmla="*/ 2147483646 h 10009"/>
              <a:gd name="T58" fmla="*/ 2147483646 w 10000"/>
              <a:gd name="T59" fmla="*/ 2147483646 h 10009"/>
              <a:gd name="T60" fmla="*/ 2147483646 w 10000"/>
              <a:gd name="T61" fmla="*/ 2147483646 h 10009"/>
              <a:gd name="T62" fmla="*/ 2147483646 w 10000"/>
              <a:gd name="T63" fmla="*/ 2147483646 h 10009"/>
              <a:gd name="T64" fmla="*/ 2147483646 w 10000"/>
              <a:gd name="T65" fmla="*/ 2147483646 h 10009"/>
              <a:gd name="T66" fmla="*/ 2147483646 w 10000"/>
              <a:gd name="T67" fmla="*/ 2147483646 h 10009"/>
              <a:gd name="T68" fmla="*/ 2147483646 w 10000"/>
              <a:gd name="T69" fmla="*/ 2147483646 h 10009"/>
              <a:gd name="T70" fmla="*/ 2147483646 w 10000"/>
              <a:gd name="T71" fmla="*/ 2147483646 h 10009"/>
              <a:gd name="T72" fmla="*/ 2147483646 w 10000"/>
              <a:gd name="T73" fmla="*/ 2147483646 h 10009"/>
              <a:gd name="T74" fmla="*/ 2147483646 w 10000"/>
              <a:gd name="T75" fmla="*/ 2147483646 h 10009"/>
              <a:gd name="T76" fmla="*/ 2147483646 w 10000"/>
              <a:gd name="T77" fmla="*/ 2147483646 h 10009"/>
              <a:gd name="T78" fmla="*/ 2147483646 w 10000"/>
              <a:gd name="T79" fmla="*/ 2147483646 h 10009"/>
              <a:gd name="T80" fmla="*/ 2147483646 w 10000"/>
              <a:gd name="T81" fmla="*/ 2147483646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" name="Freeform 322"/>
          <p:cNvSpPr>
            <a:spLocks/>
          </p:cNvSpPr>
          <p:nvPr userDrawn="1"/>
        </p:nvSpPr>
        <p:spPr bwMode="auto">
          <a:xfrm rot="926903">
            <a:off x="5540218" y="3356948"/>
            <a:ext cx="120649" cy="198437"/>
          </a:xfrm>
          <a:custGeom>
            <a:avLst/>
            <a:gdLst>
              <a:gd name="T0" fmla="*/ 2147483646 w 10000"/>
              <a:gd name="T1" fmla="*/ 2147483646 h 10437"/>
              <a:gd name="T2" fmla="*/ 2147483646 w 10000"/>
              <a:gd name="T3" fmla="*/ 2147483646 h 10437"/>
              <a:gd name="T4" fmla="*/ 2147483646 w 10000"/>
              <a:gd name="T5" fmla="*/ 2147483646 h 10437"/>
              <a:gd name="T6" fmla="*/ 2147483646 w 10000"/>
              <a:gd name="T7" fmla="*/ 2147483646 h 10437"/>
              <a:gd name="T8" fmla="*/ 2147483646 w 10000"/>
              <a:gd name="T9" fmla="*/ 2147483646 h 10437"/>
              <a:gd name="T10" fmla="*/ 2147483646 w 10000"/>
              <a:gd name="T11" fmla="*/ 2147483646 h 10437"/>
              <a:gd name="T12" fmla="*/ 2147483646 w 10000"/>
              <a:gd name="T13" fmla="*/ 2147483646 h 10437"/>
              <a:gd name="T14" fmla="*/ 2147483646 w 10000"/>
              <a:gd name="T15" fmla="*/ 2147483646 h 10437"/>
              <a:gd name="T16" fmla="*/ 2147483646 w 10000"/>
              <a:gd name="T17" fmla="*/ 2147483646 h 10437"/>
              <a:gd name="T18" fmla="*/ 2147483646 w 10000"/>
              <a:gd name="T19" fmla="*/ 2147483646 h 10437"/>
              <a:gd name="T20" fmla="*/ 2147483646 w 10000"/>
              <a:gd name="T21" fmla="*/ 2147483646 h 10437"/>
              <a:gd name="T22" fmla="*/ 2147483646 w 10000"/>
              <a:gd name="T23" fmla="*/ 0 h 10437"/>
              <a:gd name="T24" fmla="*/ 1652181647 w 10000"/>
              <a:gd name="T25" fmla="*/ 2147483646 h 10437"/>
              <a:gd name="T26" fmla="*/ 1101414143 w 10000"/>
              <a:gd name="T27" fmla="*/ 2147483646 h 10437"/>
              <a:gd name="T28" fmla="*/ 680164610 w 10000"/>
              <a:gd name="T29" fmla="*/ 2147483646 h 10437"/>
              <a:gd name="T30" fmla="*/ 1101414143 w 10000"/>
              <a:gd name="T31" fmla="*/ 2147483646 h 10437"/>
              <a:gd name="T32" fmla="*/ 1101414143 w 10000"/>
              <a:gd name="T33" fmla="*/ 2147483646 h 10437"/>
              <a:gd name="T34" fmla="*/ 126118672 w 10000"/>
              <a:gd name="T35" fmla="*/ 2147483646 h 10437"/>
              <a:gd name="T36" fmla="*/ 0 w 10000"/>
              <a:gd name="T37" fmla="*/ 2147483646 h 10437"/>
              <a:gd name="T38" fmla="*/ 357975358 w 10000"/>
              <a:gd name="T39" fmla="*/ 2147483646 h 10437"/>
              <a:gd name="T40" fmla="*/ 1101414143 w 10000"/>
              <a:gd name="T41" fmla="*/ 2147483646 h 10437"/>
              <a:gd name="T42" fmla="*/ 623990471 w 10000"/>
              <a:gd name="T43" fmla="*/ 2147483646 h 10437"/>
              <a:gd name="T44" fmla="*/ 2147483646 w 10000"/>
              <a:gd name="T45" fmla="*/ 2147483646 h 10437"/>
              <a:gd name="T46" fmla="*/ 2147483646 w 10000"/>
              <a:gd name="T47" fmla="*/ 2147483646 h 10437"/>
              <a:gd name="T48" fmla="*/ 2147483646 w 10000"/>
              <a:gd name="T49" fmla="*/ 2147483646 h 10437"/>
              <a:gd name="T50" fmla="*/ 2147483646 w 10000"/>
              <a:gd name="T51" fmla="*/ 2147483646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" name="Freeform 341"/>
          <p:cNvSpPr>
            <a:spLocks/>
          </p:cNvSpPr>
          <p:nvPr userDrawn="1"/>
        </p:nvSpPr>
        <p:spPr bwMode="auto">
          <a:xfrm>
            <a:off x="6247167" y="3231533"/>
            <a:ext cx="254000" cy="84139"/>
          </a:xfrm>
          <a:custGeom>
            <a:avLst/>
            <a:gdLst>
              <a:gd name="T0" fmla="*/ 2147483646 w 10000"/>
              <a:gd name="T1" fmla="*/ 1938151997 h 10000"/>
              <a:gd name="T2" fmla="*/ 2147483646 w 10000"/>
              <a:gd name="T3" fmla="*/ 1291877393 h 10000"/>
              <a:gd name="T4" fmla="*/ 2147483646 w 10000"/>
              <a:gd name="T5" fmla="*/ 1291877393 h 10000"/>
              <a:gd name="T6" fmla="*/ 2147483646 w 10000"/>
              <a:gd name="T7" fmla="*/ 645938692 h 10000"/>
              <a:gd name="T8" fmla="*/ 2147483646 w 10000"/>
              <a:gd name="T9" fmla="*/ 322947012 h 10000"/>
              <a:gd name="T10" fmla="*/ 2147483646 w 10000"/>
              <a:gd name="T11" fmla="*/ 322947012 h 10000"/>
              <a:gd name="T12" fmla="*/ 2147483646 w 10000"/>
              <a:gd name="T13" fmla="*/ 0 h 10000"/>
              <a:gd name="T14" fmla="*/ 2147483646 w 10000"/>
              <a:gd name="T15" fmla="*/ 322947012 h 10000"/>
              <a:gd name="T16" fmla="*/ 2147483646 w 10000"/>
              <a:gd name="T17" fmla="*/ 322947012 h 10000"/>
              <a:gd name="T18" fmla="*/ 2147483646 w 10000"/>
              <a:gd name="T19" fmla="*/ 645938692 h 10000"/>
              <a:gd name="T20" fmla="*/ 2147483646 w 10000"/>
              <a:gd name="T21" fmla="*/ 968885712 h 10000"/>
              <a:gd name="T22" fmla="*/ 2147483646 w 10000"/>
              <a:gd name="T23" fmla="*/ 1614824337 h 10000"/>
              <a:gd name="T24" fmla="*/ 2147483646 w 10000"/>
              <a:gd name="T25" fmla="*/ 1938151997 h 10000"/>
              <a:gd name="T26" fmla="*/ 2147483646 w 10000"/>
              <a:gd name="T27" fmla="*/ 1938151997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0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2147483646 h 10000"/>
              <a:gd name="T46" fmla="*/ 2147483646 w 10000"/>
              <a:gd name="T47" fmla="*/ 2147483646 h 10000"/>
              <a:gd name="T48" fmla="*/ 2147483646 w 10000"/>
              <a:gd name="T49" fmla="*/ 2147483646 h 10000"/>
              <a:gd name="T50" fmla="*/ 2147483646 w 10000"/>
              <a:gd name="T51" fmla="*/ 2147483646 h 10000"/>
              <a:gd name="T52" fmla="*/ 2147483646 w 10000"/>
              <a:gd name="T53" fmla="*/ 2147483646 h 10000"/>
              <a:gd name="T54" fmla="*/ 2147483646 w 10000"/>
              <a:gd name="T55" fmla="*/ 2147483646 h 10000"/>
              <a:gd name="T56" fmla="*/ 2147483646 w 10000"/>
              <a:gd name="T57" fmla="*/ 1938151997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" name="Freeform 342"/>
          <p:cNvSpPr>
            <a:spLocks/>
          </p:cNvSpPr>
          <p:nvPr userDrawn="1"/>
        </p:nvSpPr>
        <p:spPr bwMode="auto">
          <a:xfrm rot="471028">
            <a:off x="5811133" y="3126755"/>
            <a:ext cx="406400" cy="293688"/>
          </a:xfrm>
          <a:custGeom>
            <a:avLst/>
            <a:gdLst>
              <a:gd name="T0" fmla="*/ 2147483646 w 10043"/>
              <a:gd name="T1" fmla="*/ 2147483646 h 10000"/>
              <a:gd name="T2" fmla="*/ 2147483646 w 10043"/>
              <a:gd name="T3" fmla="*/ 2147483646 h 10000"/>
              <a:gd name="T4" fmla="*/ 2147483646 w 10043"/>
              <a:gd name="T5" fmla="*/ 2147483646 h 10000"/>
              <a:gd name="T6" fmla="*/ 2147483646 w 10043"/>
              <a:gd name="T7" fmla="*/ 2147483646 h 10000"/>
              <a:gd name="T8" fmla="*/ 2147483646 w 10043"/>
              <a:gd name="T9" fmla="*/ 2147483646 h 10000"/>
              <a:gd name="T10" fmla="*/ 2147483646 w 10043"/>
              <a:gd name="T11" fmla="*/ 2147483646 h 10000"/>
              <a:gd name="T12" fmla="*/ 2147483646 w 10043"/>
              <a:gd name="T13" fmla="*/ 2147483646 h 10000"/>
              <a:gd name="T14" fmla="*/ 2147483646 w 10043"/>
              <a:gd name="T15" fmla="*/ 2147483646 h 10000"/>
              <a:gd name="T16" fmla="*/ 2147483646 w 10043"/>
              <a:gd name="T17" fmla="*/ 2147483646 h 10000"/>
              <a:gd name="T18" fmla="*/ 2147483646 w 10043"/>
              <a:gd name="T19" fmla="*/ 2147483646 h 10000"/>
              <a:gd name="T20" fmla="*/ 2147483646 w 10043"/>
              <a:gd name="T21" fmla="*/ 2147483646 h 10000"/>
              <a:gd name="T22" fmla="*/ 2147483646 w 10043"/>
              <a:gd name="T23" fmla="*/ 2147483646 h 10000"/>
              <a:gd name="T24" fmla="*/ 2147483646 w 10043"/>
              <a:gd name="T25" fmla="*/ 2147483646 h 10000"/>
              <a:gd name="T26" fmla="*/ 2147483646 w 10043"/>
              <a:gd name="T27" fmla="*/ 2147483646 h 10000"/>
              <a:gd name="T28" fmla="*/ 2147483646 w 10043"/>
              <a:gd name="T29" fmla="*/ 2147483646 h 10000"/>
              <a:gd name="T30" fmla="*/ 2147483646 w 10043"/>
              <a:gd name="T31" fmla="*/ 2147483646 h 10000"/>
              <a:gd name="T32" fmla="*/ 2147483646 w 10043"/>
              <a:gd name="T33" fmla="*/ 2147483646 h 10000"/>
              <a:gd name="T34" fmla="*/ 2147483646 w 10043"/>
              <a:gd name="T35" fmla="*/ 2147483646 h 10000"/>
              <a:gd name="T36" fmla="*/ 2147483646 w 10043"/>
              <a:gd name="T37" fmla="*/ 2147483646 h 10000"/>
              <a:gd name="T38" fmla="*/ 2147483646 w 10043"/>
              <a:gd name="T39" fmla="*/ 2147483646 h 10000"/>
              <a:gd name="T40" fmla="*/ 2147483646 w 10043"/>
              <a:gd name="T41" fmla="*/ 0 h 10000"/>
              <a:gd name="T42" fmla="*/ 2147483646 w 10043"/>
              <a:gd name="T43" fmla="*/ 2147483646 h 10000"/>
              <a:gd name="T44" fmla="*/ 2147483646 w 10043"/>
              <a:gd name="T45" fmla="*/ 2147483646 h 10000"/>
              <a:gd name="T46" fmla="*/ 2147483646 w 10043"/>
              <a:gd name="T47" fmla="*/ 2147483646 h 10000"/>
              <a:gd name="T48" fmla="*/ 2147483646 w 10043"/>
              <a:gd name="T49" fmla="*/ 2147483646 h 10000"/>
              <a:gd name="T50" fmla="*/ 2147483646 w 10043"/>
              <a:gd name="T51" fmla="*/ 2147483646 h 10000"/>
              <a:gd name="T52" fmla="*/ 2147483646 w 10043"/>
              <a:gd name="T53" fmla="*/ 2147483646 h 10000"/>
              <a:gd name="T54" fmla="*/ 2147483646 w 10043"/>
              <a:gd name="T55" fmla="*/ 2147483646 h 10000"/>
              <a:gd name="T56" fmla="*/ 2147483646 w 10043"/>
              <a:gd name="T57" fmla="*/ 2147483646 h 10000"/>
              <a:gd name="T58" fmla="*/ 2147483646 w 10043"/>
              <a:gd name="T59" fmla="*/ 2147483646 h 10000"/>
              <a:gd name="T60" fmla="*/ 2147483646 w 10043"/>
              <a:gd name="T61" fmla="*/ 2147483646 h 10000"/>
              <a:gd name="T62" fmla="*/ 2147483646 w 10043"/>
              <a:gd name="T63" fmla="*/ 2147483646 h 10000"/>
              <a:gd name="T64" fmla="*/ 2147483646 w 10043"/>
              <a:gd name="T65" fmla="*/ 2147483646 h 10000"/>
              <a:gd name="T66" fmla="*/ 2147483646 w 10043"/>
              <a:gd name="T67" fmla="*/ 2147483646 h 10000"/>
              <a:gd name="T68" fmla="*/ 2147483646 w 10043"/>
              <a:gd name="T69" fmla="*/ 2147483646 h 10000"/>
              <a:gd name="T70" fmla="*/ 2147483646 w 10043"/>
              <a:gd name="T71" fmla="*/ 2147483646 h 10000"/>
              <a:gd name="T72" fmla="*/ 2147483646 w 10043"/>
              <a:gd name="T73" fmla="*/ 2147483646 h 10000"/>
              <a:gd name="T74" fmla="*/ 2147483646 w 10043"/>
              <a:gd name="T75" fmla="*/ 2147483646 h 10000"/>
              <a:gd name="T76" fmla="*/ 2147483646 w 10043"/>
              <a:gd name="T77" fmla="*/ 2147483646 h 10000"/>
              <a:gd name="T78" fmla="*/ 2147483646 w 10043"/>
              <a:gd name="T79" fmla="*/ 2147483646 h 10000"/>
              <a:gd name="T80" fmla="*/ 2147483646 w 10043"/>
              <a:gd name="T81" fmla="*/ 2147483646 h 10000"/>
              <a:gd name="T82" fmla="*/ 2147483646 w 10043"/>
              <a:gd name="T83" fmla="*/ 2147483646 h 10000"/>
              <a:gd name="T84" fmla="*/ 2147483646 w 10043"/>
              <a:gd name="T85" fmla="*/ 2147483646 h 10000"/>
              <a:gd name="T86" fmla="*/ 2147483646 w 10043"/>
              <a:gd name="T87" fmla="*/ 2147483646 h 10000"/>
              <a:gd name="T88" fmla="*/ 2147483646 w 10043"/>
              <a:gd name="T89" fmla="*/ 2147483646 h 10000"/>
              <a:gd name="T90" fmla="*/ 2147483646 w 10043"/>
              <a:gd name="T91" fmla="*/ 2147483646 h 10000"/>
              <a:gd name="T92" fmla="*/ 2147483646 w 10043"/>
              <a:gd name="T93" fmla="*/ 2147483646 h 10000"/>
              <a:gd name="T94" fmla="*/ 2147483646 w 10043"/>
              <a:gd name="T95" fmla="*/ 2147483646 h 10000"/>
              <a:gd name="T96" fmla="*/ 2147483646 w 10043"/>
              <a:gd name="T97" fmla="*/ 2147483646 h 10000"/>
              <a:gd name="T98" fmla="*/ 2147483646 w 10043"/>
              <a:gd name="T99" fmla="*/ 2147483646 h 10000"/>
              <a:gd name="T100" fmla="*/ 2147483646 w 10043"/>
              <a:gd name="T101" fmla="*/ 2147483646 h 10000"/>
              <a:gd name="T102" fmla="*/ 2147483646 w 10043"/>
              <a:gd name="T103" fmla="*/ 2147483646 h 10000"/>
              <a:gd name="T104" fmla="*/ 2147483646 w 10043"/>
              <a:gd name="T105" fmla="*/ 2147483646 h 10000"/>
              <a:gd name="T106" fmla="*/ 2147483646 w 10043"/>
              <a:gd name="T107" fmla="*/ 2147483646 h 10000"/>
              <a:gd name="T108" fmla="*/ 2147483646 w 10043"/>
              <a:gd name="T109" fmla="*/ 2147483646 h 10000"/>
              <a:gd name="T110" fmla="*/ 2147483646 w 10043"/>
              <a:gd name="T111" fmla="*/ 2147483646 h 10000"/>
              <a:gd name="T112" fmla="*/ 2147483646 w 10043"/>
              <a:gd name="T113" fmla="*/ 2147483646 h 10000"/>
              <a:gd name="T114" fmla="*/ 2147483646 w 10043"/>
              <a:gd name="T115" fmla="*/ 2147483646 h 10000"/>
              <a:gd name="T116" fmla="*/ 2147483646 w 10043"/>
              <a:gd name="T117" fmla="*/ 2147483646 h 10000"/>
              <a:gd name="T118" fmla="*/ 2147483646 w 10043"/>
              <a:gd name="T119" fmla="*/ 2147483646 h 10000"/>
              <a:gd name="T120" fmla="*/ 2147483646 w 10043"/>
              <a:gd name="T121" fmla="*/ 2147483646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" name="Freeform 343"/>
          <p:cNvSpPr>
            <a:spLocks/>
          </p:cNvSpPr>
          <p:nvPr userDrawn="1"/>
        </p:nvSpPr>
        <p:spPr bwMode="auto">
          <a:xfrm>
            <a:off x="6156149" y="3302968"/>
            <a:ext cx="414867" cy="315912"/>
          </a:xfrm>
          <a:custGeom>
            <a:avLst/>
            <a:gdLst>
              <a:gd name="T0" fmla="*/ 2147483646 w 154"/>
              <a:gd name="T1" fmla="*/ 2147483646 h 154"/>
              <a:gd name="T2" fmla="*/ 2147483646 w 154"/>
              <a:gd name="T3" fmla="*/ 0 h 154"/>
              <a:gd name="T4" fmla="*/ 2147483646 w 154"/>
              <a:gd name="T5" fmla="*/ 0 h 154"/>
              <a:gd name="T6" fmla="*/ 2147483646 w 154"/>
              <a:gd name="T7" fmla="*/ 2147483646 h 154"/>
              <a:gd name="T8" fmla="*/ 2147483646 w 154"/>
              <a:gd name="T9" fmla="*/ 2147483646 h 154"/>
              <a:gd name="T10" fmla="*/ 2147483646 w 154"/>
              <a:gd name="T11" fmla="*/ 2147483646 h 154"/>
              <a:gd name="T12" fmla="*/ 2147483646 w 154"/>
              <a:gd name="T13" fmla="*/ 2147483646 h 154"/>
              <a:gd name="T14" fmla="*/ 2147483646 w 154"/>
              <a:gd name="T15" fmla="*/ 2147483646 h 154"/>
              <a:gd name="T16" fmla="*/ 2147483646 w 154"/>
              <a:gd name="T17" fmla="*/ 2147483646 h 154"/>
              <a:gd name="T18" fmla="*/ 2147483646 w 154"/>
              <a:gd name="T19" fmla="*/ 2147483646 h 154"/>
              <a:gd name="T20" fmla="*/ 2147483646 w 154"/>
              <a:gd name="T21" fmla="*/ 2147483646 h 154"/>
              <a:gd name="T22" fmla="*/ 0 w 154"/>
              <a:gd name="T23" fmla="*/ 2147483646 h 154"/>
              <a:gd name="T24" fmla="*/ 2147483646 w 154"/>
              <a:gd name="T25" fmla="*/ 2147483646 h 154"/>
              <a:gd name="T26" fmla="*/ 2147483646 w 154"/>
              <a:gd name="T27" fmla="*/ 2147483646 h 154"/>
              <a:gd name="T28" fmla="*/ 2147483646 w 154"/>
              <a:gd name="T29" fmla="*/ 2147483646 h 154"/>
              <a:gd name="T30" fmla="*/ 2147483646 w 154"/>
              <a:gd name="T31" fmla="*/ 2147483646 h 154"/>
              <a:gd name="T32" fmla="*/ 2147483646 w 154"/>
              <a:gd name="T33" fmla="*/ 2147483646 h 154"/>
              <a:gd name="T34" fmla="*/ 2147483646 w 154"/>
              <a:gd name="T35" fmla="*/ 2147483646 h 154"/>
              <a:gd name="T36" fmla="*/ 2147483646 w 154"/>
              <a:gd name="T37" fmla="*/ 2147483646 h 154"/>
              <a:gd name="T38" fmla="*/ 2147483646 w 154"/>
              <a:gd name="T39" fmla="*/ 2147483646 h 154"/>
              <a:gd name="T40" fmla="*/ 2147483646 w 154"/>
              <a:gd name="T41" fmla="*/ 2147483646 h 154"/>
              <a:gd name="T42" fmla="*/ 2147483646 w 154"/>
              <a:gd name="T43" fmla="*/ 2147483646 h 154"/>
              <a:gd name="T44" fmla="*/ 2147483646 w 154"/>
              <a:gd name="T45" fmla="*/ 2147483646 h 154"/>
              <a:gd name="T46" fmla="*/ 2147483646 w 154"/>
              <a:gd name="T47" fmla="*/ 2147483646 h 154"/>
              <a:gd name="T48" fmla="*/ 2147483646 w 154"/>
              <a:gd name="T49" fmla="*/ 2147483646 h 154"/>
              <a:gd name="T50" fmla="*/ 2147483646 w 154"/>
              <a:gd name="T51" fmla="*/ 2147483646 h 154"/>
              <a:gd name="T52" fmla="*/ 2147483646 w 154"/>
              <a:gd name="T53" fmla="*/ 2147483646 h 154"/>
              <a:gd name="T54" fmla="*/ 2147483646 w 154"/>
              <a:gd name="T55" fmla="*/ 2147483646 h 154"/>
              <a:gd name="T56" fmla="*/ 2147483646 w 154"/>
              <a:gd name="T57" fmla="*/ 2147483646 h 154"/>
              <a:gd name="T58" fmla="*/ 2147483646 w 154"/>
              <a:gd name="T59" fmla="*/ 2147483646 h 154"/>
              <a:gd name="T60" fmla="*/ 2147483646 w 154"/>
              <a:gd name="T61" fmla="*/ 2147483646 h 154"/>
              <a:gd name="T62" fmla="*/ 2147483646 w 154"/>
              <a:gd name="T63" fmla="*/ 2147483646 h 154"/>
              <a:gd name="T64" fmla="*/ 2147483646 w 154"/>
              <a:gd name="T65" fmla="*/ 2147483646 h 154"/>
              <a:gd name="T66" fmla="*/ 2147483646 w 154"/>
              <a:gd name="T67" fmla="*/ 2147483646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" name="Freeform 344"/>
          <p:cNvSpPr>
            <a:spLocks/>
          </p:cNvSpPr>
          <p:nvPr userDrawn="1"/>
        </p:nvSpPr>
        <p:spPr bwMode="auto">
          <a:xfrm>
            <a:off x="6145575" y="2994995"/>
            <a:ext cx="266700" cy="292100"/>
          </a:xfrm>
          <a:custGeom>
            <a:avLst/>
            <a:gdLst>
              <a:gd name="T0" fmla="*/ 2147483646 w 10045"/>
              <a:gd name="T1" fmla="*/ 2147483646 h 10019"/>
              <a:gd name="T2" fmla="*/ 2147483646 w 10045"/>
              <a:gd name="T3" fmla="*/ 2147483646 h 10019"/>
              <a:gd name="T4" fmla="*/ 2147483646 w 10045"/>
              <a:gd name="T5" fmla="*/ 2147483646 h 10019"/>
              <a:gd name="T6" fmla="*/ 2147483646 w 10045"/>
              <a:gd name="T7" fmla="*/ 2147483646 h 10019"/>
              <a:gd name="T8" fmla="*/ 2147483646 w 10045"/>
              <a:gd name="T9" fmla="*/ 2147483646 h 10019"/>
              <a:gd name="T10" fmla="*/ 2147483646 w 10045"/>
              <a:gd name="T11" fmla="*/ 2147483646 h 10019"/>
              <a:gd name="T12" fmla="*/ 2147483646 w 10045"/>
              <a:gd name="T13" fmla="*/ 2147483646 h 10019"/>
              <a:gd name="T14" fmla="*/ 2147483646 w 10045"/>
              <a:gd name="T15" fmla="*/ 2147483646 h 10019"/>
              <a:gd name="T16" fmla="*/ 2147483646 w 10045"/>
              <a:gd name="T17" fmla="*/ 2147483646 h 10019"/>
              <a:gd name="T18" fmla="*/ 0 w 10045"/>
              <a:gd name="T19" fmla="*/ 2147483646 h 10019"/>
              <a:gd name="T20" fmla="*/ 2147483646 w 10045"/>
              <a:gd name="T21" fmla="*/ 2147483646 h 10019"/>
              <a:gd name="T22" fmla="*/ 2147483646 w 10045"/>
              <a:gd name="T23" fmla="*/ 2147483646 h 10019"/>
              <a:gd name="T24" fmla="*/ 2147483646 w 10045"/>
              <a:gd name="T25" fmla="*/ 2147483646 h 10019"/>
              <a:gd name="T26" fmla="*/ 2147483646 w 10045"/>
              <a:gd name="T27" fmla="*/ 2147483646 h 10019"/>
              <a:gd name="T28" fmla="*/ 2147483646 w 10045"/>
              <a:gd name="T29" fmla="*/ 2147483646 h 10019"/>
              <a:gd name="T30" fmla="*/ 2147483646 w 10045"/>
              <a:gd name="T31" fmla="*/ 2147483646 h 10019"/>
              <a:gd name="T32" fmla="*/ 2147483646 w 10045"/>
              <a:gd name="T33" fmla="*/ 2147483646 h 10019"/>
              <a:gd name="T34" fmla="*/ 2147483646 w 10045"/>
              <a:gd name="T35" fmla="*/ 2147483646 h 10019"/>
              <a:gd name="T36" fmla="*/ 2147483646 w 10045"/>
              <a:gd name="T37" fmla="*/ 2147483646 h 10019"/>
              <a:gd name="T38" fmla="*/ 2147483646 w 10045"/>
              <a:gd name="T39" fmla="*/ 2147483646 h 10019"/>
              <a:gd name="T40" fmla="*/ 2147483646 w 10045"/>
              <a:gd name="T41" fmla="*/ 2147483646 h 10019"/>
              <a:gd name="T42" fmla="*/ 2147483646 w 10045"/>
              <a:gd name="T43" fmla="*/ 2147483646 h 10019"/>
              <a:gd name="T44" fmla="*/ 2147483646 w 10045"/>
              <a:gd name="T45" fmla="*/ 2147483646 h 10019"/>
              <a:gd name="T46" fmla="*/ 2147483646 w 10045"/>
              <a:gd name="T47" fmla="*/ 2147483646 h 10019"/>
              <a:gd name="T48" fmla="*/ 2147483646 w 10045"/>
              <a:gd name="T49" fmla="*/ 2147483646 h 10019"/>
              <a:gd name="T50" fmla="*/ 2147483646 w 10045"/>
              <a:gd name="T51" fmla="*/ 2147483646 h 10019"/>
              <a:gd name="T52" fmla="*/ 2147483646 w 10045"/>
              <a:gd name="T53" fmla="*/ 2147483646 h 10019"/>
              <a:gd name="T54" fmla="*/ 2147483646 w 10045"/>
              <a:gd name="T55" fmla="*/ 2147483646 h 10019"/>
              <a:gd name="T56" fmla="*/ 2147483646 w 10045"/>
              <a:gd name="T57" fmla="*/ 2147483646 h 10019"/>
              <a:gd name="T58" fmla="*/ 2147483646 w 10045"/>
              <a:gd name="T59" fmla="*/ 2147483646 h 10019"/>
              <a:gd name="T60" fmla="*/ 2147483646 w 10045"/>
              <a:gd name="T61" fmla="*/ 2147483646 h 10019"/>
              <a:gd name="T62" fmla="*/ 2147483646 w 10045"/>
              <a:gd name="T63" fmla="*/ 2147483646 h 10019"/>
              <a:gd name="T64" fmla="*/ 2147483646 w 10045"/>
              <a:gd name="T65" fmla="*/ 2147483646 h 10019"/>
              <a:gd name="T66" fmla="*/ 2147483646 w 10045"/>
              <a:gd name="T67" fmla="*/ 2147483646 h 10019"/>
              <a:gd name="T68" fmla="*/ 2147483646 w 10045"/>
              <a:gd name="T69" fmla="*/ 2147483646 h 10019"/>
              <a:gd name="T70" fmla="*/ 2147483646 w 10045"/>
              <a:gd name="T71" fmla="*/ 2147483646 h 10019"/>
              <a:gd name="T72" fmla="*/ 2147483646 w 10045"/>
              <a:gd name="T73" fmla="*/ 2147483646 h 10019"/>
              <a:gd name="T74" fmla="*/ 2147483646 w 10045"/>
              <a:gd name="T75" fmla="*/ 2147483646 h 10019"/>
              <a:gd name="T76" fmla="*/ 2147483646 w 10045"/>
              <a:gd name="T77" fmla="*/ 2147483646 h 10019"/>
              <a:gd name="T78" fmla="*/ 2147483646 w 10045"/>
              <a:gd name="T79" fmla="*/ 2147483646 h 10019"/>
              <a:gd name="T80" fmla="*/ 2147483646 w 10045"/>
              <a:gd name="T81" fmla="*/ 2147483646 h 10019"/>
              <a:gd name="T82" fmla="*/ 2147483646 w 10045"/>
              <a:gd name="T83" fmla="*/ 2147483646 h 10019"/>
              <a:gd name="T84" fmla="*/ 2147483646 w 10045"/>
              <a:gd name="T85" fmla="*/ 2147483646 h 10019"/>
              <a:gd name="T86" fmla="*/ 2147483646 w 10045"/>
              <a:gd name="T87" fmla="*/ 2147483646 h 10019"/>
              <a:gd name="T88" fmla="*/ 2147483646 w 10045"/>
              <a:gd name="T89" fmla="*/ 2147483646 h 10019"/>
              <a:gd name="T90" fmla="*/ 2147483646 w 10045"/>
              <a:gd name="T91" fmla="*/ 2147483646 h 10019"/>
              <a:gd name="T92" fmla="*/ 2147483646 w 10045"/>
              <a:gd name="T93" fmla="*/ 2147483646 h 10019"/>
              <a:gd name="T94" fmla="*/ 2147483646 w 10045"/>
              <a:gd name="T95" fmla="*/ 2147483646 h 10019"/>
              <a:gd name="T96" fmla="*/ 2147483646 w 10045"/>
              <a:gd name="T97" fmla="*/ 2147483646 h 10019"/>
              <a:gd name="T98" fmla="*/ 2147483646 w 10045"/>
              <a:gd name="T99" fmla="*/ 2147483646 h 10019"/>
              <a:gd name="T100" fmla="*/ 2147483646 w 10045"/>
              <a:gd name="T101" fmla="*/ 2147483646 h 10019"/>
              <a:gd name="T102" fmla="*/ 2147483646 w 10045"/>
              <a:gd name="T103" fmla="*/ 0 h 10019"/>
              <a:gd name="T104" fmla="*/ 2147483646 w 10045"/>
              <a:gd name="T105" fmla="*/ 2147483646 h 10019"/>
              <a:gd name="T106" fmla="*/ 2147483646 w 10045"/>
              <a:gd name="T107" fmla="*/ 2147483646 h 10019"/>
              <a:gd name="T108" fmla="*/ 2147483646 w 10045"/>
              <a:gd name="T109" fmla="*/ 2147483646 h 10019"/>
              <a:gd name="T110" fmla="*/ 2147483646 w 10045"/>
              <a:gd name="T111" fmla="*/ 2147483646 h 10019"/>
              <a:gd name="T112" fmla="*/ 2147483646 w 10045"/>
              <a:gd name="T113" fmla="*/ 2147483646 h 10019"/>
              <a:gd name="T114" fmla="*/ 2147483646 w 10045"/>
              <a:gd name="T115" fmla="*/ 2147483646 h 10019"/>
              <a:gd name="T116" fmla="*/ 2147483646 w 10045"/>
              <a:gd name="T117" fmla="*/ 2147483646 h 10019"/>
              <a:gd name="T118" fmla="*/ 2147483646 w 10045"/>
              <a:gd name="T119" fmla="*/ 2147483646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" name="Freeform 345"/>
          <p:cNvSpPr>
            <a:spLocks/>
          </p:cNvSpPr>
          <p:nvPr userDrawn="1"/>
        </p:nvSpPr>
        <p:spPr bwMode="auto">
          <a:xfrm>
            <a:off x="6111700" y="3055319"/>
            <a:ext cx="101600" cy="101600"/>
          </a:xfrm>
          <a:custGeom>
            <a:avLst/>
            <a:gdLst>
              <a:gd name="T0" fmla="*/ 2147483646 w 66"/>
              <a:gd name="T1" fmla="*/ 2147483646 h 90"/>
              <a:gd name="T2" fmla="*/ 2147483646 w 66"/>
              <a:gd name="T3" fmla="*/ 2147483646 h 90"/>
              <a:gd name="T4" fmla="*/ 2147483646 w 66"/>
              <a:gd name="T5" fmla="*/ 2147483646 h 90"/>
              <a:gd name="T6" fmla="*/ 2147483646 w 66"/>
              <a:gd name="T7" fmla="*/ 2147483646 h 90"/>
              <a:gd name="T8" fmla="*/ 2147483646 w 66"/>
              <a:gd name="T9" fmla="*/ 2147483646 h 90"/>
              <a:gd name="T10" fmla="*/ 2147483646 w 66"/>
              <a:gd name="T11" fmla="*/ 2147483646 h 90"/>
              <a:gd name="T12" fmla="*/ 2147483646 w 66"/>
              <a:gd name="T13" fmla="*/ 2147483646 h 90"/>
              <a:gd name="T14" fmla="*/ 2147483646 w 66"/>
              <a:gd name="T15" fmla="*/ 2147483646 h 90"/>
              <a:gd name="T16" fmla="*/ 2147483646 w 66"/>
              <a:gd name="T17" fmla="*/ 2147483646 h 90"/>
              <a:gd name="T18" fmla="*/ 2147483646 w 66"/>
              <a:gd name="T19" fmla="*/ 2147483646 h 90"/>
              <a:gd name="T20" fmla="*/ 2147483646 w 66"/>
              <a:gd name="T21" fmla="*/ 0 h 90"/>
              <a:gd name="T22" fmla="*/ 2147483646 w 66"/>
              <a:gd name="T23" fmla="*/ 2147483646 h 90"/>
              <a:gd name="T24" fmla="*/ 2147483646 w 66"/>
              <a:gd name="T25" fmla="*/ 2147483646 h 90"/>
              <a:gd name="T26" fmla="*/ 2147483646 w 66"/>
              <a:gd name="T27" fmla="*/ 2147483646 h 90"/>
              <a:gd name="T28" fmla="*/ 2147483646 w 66"/>
              <a:gd name="T29" fmla="*/ 2147483646 h 90"/>
              <a:gd name="T30" fmla="*/ 2147483646 w 66"/>
              <a:gd name="T31" fmla="*/ 2147483646 h 90"/>
              <a:gd name="T32" fmla="*/ 0 w 66"/>
              <a:gd name="T33" fmla="*/ 2147483646 h 90"/>
              <a:gd name="T34" fmla="*/ 2147483646 w 66"/>
              <a:gd name="T35" fmla="*/ 2147483646 h 90"/>
              <a:gd name="T36" fmla="*/ 2147483646 w 66"/>
              <a:gd name="T37" fmla="*/ 2147483646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" name="Freeform 346"/>
          <p:cNvSpPr>
            <a:spLocks/>
          </p:cNvSpPr>
          <p:nvPr userDrawn="1"/>
        </p:nvSpPr>
        <p:spPr bwMode="auto">
          <a:xfrm rot="-633815">
            <a:off x="6619701" y="3488717"/>
            <a:ext cx="211667" cy="163513"/>
          </a:xfrm>
          <a:custGeom>
            <a:avLst/>
            <a:gdLst>
              <a:gd name="T0" fmla="*/ 2147483646 w 9874"/>
              <a:gd name="T1" fmla="*/ 2147483646 h 10000"/>
              <a:gd name="T2" fmla="*/ 2147483646 w 9874"/>
              <a:gd name="T3" fmla="*/ 2147483646 h 10000"/>
              <a:gd name="T4" fmla="*/ 2147483646 w 9874"/>
              <a:gd name="T5" fmla="*/ 2147483646 h 10000"/>
              <a:gd name="T6" fmla="*/ 2147483646 w 9874"/>
              <a:gd name="T7" fmla="*/ 0 h 10000"/>
              <a:gd name="T8" fmla="*/ 2147483646 w 9874"/>
              <a:gd name="T9" fmla="*/ 2147483646 h 10000"/>
              <a:gd name="T10" fmla="*/ 2147483646 w 9874"/>
              <a:gd name="T11" fmla="*/ 2147483646 h 10000"/>
              <a:gd name="T12" fmla="*/ 2147483646 w 9874"/>
              <a:gd name="T13" fmla="*/ 2147483646 h 10000"/>
              <a:gd name="T14" fmla="*/ 2147483646 w 9874"/>
              <a:gd name="T15" fmla="*/ 2147483646 h 10000"/>
              <a:gd name="T16" fmla="*/ 2147483646 w 9874"/>
              <a:gd name="T17" fmla="*/ 2147483646 h 10000"/>
              <a:gd name="T18" fmla="*/ 0 w 9874"/>
              <a:gd name="T19" fmla="*/ 2147483646 h 10000"/>
              <a:gd name="T20" fmla="*/ 2147483646 w 9874"/>
              <a:gd name="T21" fmla="*/ 2147483646 h 10000"/>
              <a:gd name="T22" fmla="*/ 2147483646 w 9874"/>
              <a:gd name="T23" fmla="*/ 2147483646 h 10000"/>
              <a:gd name="T24" fmla="*/ 2147483646 w 9874"/>
              <a:gd name="T25" fmla="*/ 2147483646 h 10000"/>
              <a:gd name="T26" fmla="*/ 2147483646 w 9874"/>
              <a:gd name="T27" fmla="*/ 2147483646 h 10000"/>
              <a:gd name="T28" fmla="*/ 2147483646 w 9874"/>
              <a:gd name="T29" fmla="*/ 2147483646 h 10000"/>
              <a:gd name="T30" fmla="*/ 2147483646 w 9874"/>
              <a:gd name="T31" fmla="*/ 2147483646 h 10000"/>
              <a:gd name="T32" fmla="*/ 2147483646 w 9874"/>
              <a:gd name="T33" fmla="*/ 2147483646 h 10000"/>
              <a:gd name="T34" fmla="*/ 2147483646 w 9874"/>
              <a:gd name="T35" fmla="*/ 2147483646 h 10000"/>
              <a:gd name="T36" fmla="*/ 2147483646 w 9874"/>
              <a:gd name="T37" fmla="*/ 2147483646 h 10000"/>
              <a:gd name="T38" fmla="*/ 2147483646 w 9874"/>
              <a:gd name="T39" fmla="*/ 2147483646 h 10000"/>
              <a:gd name="T40" fmla="*/ 2147483646 w 9874"/>
              <a:gd name="T41" fmla="*/ 2147483646 h 10000"/>
              <a:gd name="T42" fmla="*/ 2147483646 w 9874"/>
              <a:gd name="T43" fmla="*/ 2147483646 h 10000"/>
              <a:gd name="T44" fmla="*/ 2147483646 w 9874"/>
              <a:gd name="T45" fmla="*/ 2147483646 h 10000"/>
              <a:gd name="T46" fmla="*/ 2147483646 w 9874"/>
              <a:gd name="T47" fmla="*/ 2147483646 h 10000"/>
              <a:gd name="T48" fmla="*/ 2147483646 w 9874"/>
              <a:gd name="T49" fmla="*/ 2147483646 h 10000"/>
              <a:gd name="T50" fmla="*/ 2147483646 w 9874"/>
              <a:gd name="T51" fmla="*/ 2147483646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" name="Freeform 351"/>
          <p:cNvSpPr>
            <a:spLocks/>
          </p:cNvSpPr>
          <p:nvPr userDrawn="1"/>
        </p:nvSpPr>
        <p:spPr bwMode="auto">
          <a:xfrm>
            <a:off x="6607018" y="3234709"/>
            <a:ext cx="273049" cy="168275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0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14773608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" name="Freeform 353"/>
          <p:cNvSpPr>
            <a:spLocks/>
          </p:cNvSpPr>
          <p:nvPr userDrawn="1"/>
        </p:nvSpPr>
        <p:spPr bwMode="auto">
          <a:xfrm>
            <a:off x="6331833" y="3156927"/>
            <a:ext cx="211667" cy="82551"/>
          </a:xfrm>
          <a:custGeom>
            <a:avLst/>
            <a:gdLst>
              <a:gd name="T0" fmla="*/ 2147483646 w 10569"/>
              <a:gd name="T1" fmla="*/ 1784266055 h 10092"/>
              <a:gd name="T2" fmla="*/ 2147483646 w 10569"/>
              <a:gd name="T3" fmla="*/ 1003710399 h 10092"/>
              <a:gd name="T4" fmla="*/ 2147483646 w 10569"/>
              <a:gd name="T5" fmla="*/ 502000758 h 10092"/>
              <a:gd name="T6" fmla="*/ 2147483646 w 10569"/>
              <a:gd name="T7" fmla="*/ 0 h 10092"/>
              <a:gd name="T8" fmla="*/ 2147483646 w 10569"/>
              <a:gd name="T9" fmla="*/ 250834547 h 10092"/>
              <a:gd name="T10" fmla="*/ 2147483646 w 10569"/>
              <a:gd name="T11" fmla="*/ 0 h 10092"/>
              <a:gd name="T12" fmla="*/ 2147483646 w 10569"/>
              <a:gd name="T13" fmla="*/ 250834547 h 10092"/>
              <a:gd name="T14" fmla="*/ 2147483646 w 10569"/>
              <a:gd name="T15" fmla="*/ 502000758 h 10092"/>
              <a:gd name="T16" fmla="*/ 2147483646 w 10569"/>
              <a:gd name="T17" fmla="*/ 752875852 h 10092"/>
              <a:gd name="T18" fmla="*/ 126895188 w 10569"/>
              <a:gd name="T19" fmla="*/ 1003710399 h 10092"/>
              <a:gd name="T20" fmla="*/ 2147483646 w 10569"/>
              <a:gd name="T21" fmla="*/ 1342794782 h 10092"/>
              <a:gd name="T22" fmla="*/ 2147483646 w 10569"/>
              <a:gd name="T23" fmla="*/ 1800525632 h 10092"/>
              <a:gd name="T24" fmla="*/ 2147483646 w 10569"/>
              <a:gd name="T25" fmla="*/ 2147483646 h 10092"/>
              <a:gd name="T26" fmla="*/ 2147483646 w 10569"/>
              <a:gd name="T27" fmla="*/ 2147483646 h 10092"/>
              <a:gd name="T28" fmla="*/ 2147483646 w 10569"/>
              <a:gd name="T29" fmla="*/ 2147483646 h 10092"/>
              <a:gd name="T30" fmla="*/ 2147483646 w 10569"/>
              <a:gd name="T31" fmla="*/ 2147483646 h 10092"/>
              <a:gd name="T32" fmla="*/ 2147483646 w 10569"/>
              <a:gd name="T33" fmla="*/ 2147483646 h 10092"/>
              <a:gd name="T34" fmla="*/ 2147483646 w 10569"/>
              <a:gd name="T35" fmla="*/ 2147483646 h 10092"/>
              <a:gd name="T36" fmla="*/ 2147483646 w 10569"/>
              <a:gd name="T37" fmla="*/ 2147483646 h 10092"/>
              <a:gd name="T38" fmla="*/ 2147483646 w 10569"/>
              <a:gd name="T39" fmla="*/ 2147483646 h 10092"/>
              <a:gd name="T40" fmla="*/ 2147483646 w 10569"/>
              <a:gd name="T41" fmla="*/ 2147483646 h 10092"/>
              <a:gd name="T42" fmla="*/ 2147483646 w 10569"/>
              <a:gd name="T43" fmla="*/ 2147483646 h 10092"/>
              <a:gd name="T44" fmla="*/ 2147483646 w 10569"/>
              <a:gd name="T45" fmla="*/ 2147483646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" name="Freeform 354"/>
          <p:cNvSpPr>
            <a:spLocks/>
          </p:cNvSpPr>
          <p:nvPr userDrawn="1"/>
        </p:nvSpPr>
        <p:spPr bwMode="auto">
          <a:xfrm>
            <a:off x="6482134" y="3242649"/>
            <a:ext cx="184151" cy="95251"/>
          </a:xfrm>
          <a:custGeom>
            <a:avLst/>
            <a:gdLst>
              <a:gd name="T0" fmla="*/ 2147483646 w 9980"/>
              <a:gd name="T1" fmla="*/ 0 h 10000"/>
              <a:gd name="T2" fmla="*/ 2147483646 w 9980"/>
              <a:gd name="T3" fmla="*/ 1146309471 h 10000"/>
              <a:gd name="T4" fmla="*/ 2147483646 w 9980"/>
              <a:gd name="T5" fmla="*/ 1665489132 h 10000"/>
              <a:gd name="T6" fmla="*/ 2147483646 w 9980"/>
              <a:gd name="T7" fmla="*/ 2147483646 h 10000"/>
              <a:gd name="T8" fmla="*/ 2147483646 w 9980"/>
              <a:gd name="T9" fmla="*/ 1996026625 h 10000"/>
              <a:gd name="T10" fmla="*/ 2147483646 w 9980"/>
              <a:gd name="T11" fmla="*/ 1665489132 h 10000"/>
              <a:gd name="T12" fmla="*/ 2147483646 w 9980"/>
              <a:gd name="T13" fmla="*/ 2147483646 h 10000"/>
              <a:gd name="T14" fmla="*/ 579158307 w 9980"/>
              <a:gd name="T15" fmla="*/ 2147483646 h 10000"/>
              <a:gd name="T16" fmla="*/ 155334902 w 9980"/>
              <a:gd name="T17" fmla="*/ 2147483646 h 10000"/>
              <a:gd name="T18" fmla="*/ 2147483646 w 9980"/>
              <a:gd name="T19" fmla="*/ 2147483646 h 10000"/>
              <a:gd name="T20" fmla="*/ 2147483646 w 9980"/>
              <a:gd name="T21" fmla="*/ 2147483646 h 10000"/>
              <a:gd name="T22" fmla="*/ 2147483646 w 9980"/>
              <a:gd name="T23" fmla="*/ 2147483646 h 10000"/>
              <a:gd name="T24" fmla="*/ 2147483646 w 9980"/>
              <a:gd name="T25" fmla="*/ 2147483646 h 10000"/>
              <a:gd name="T26" fmla="*/ 2147483646 w 9980"/>
              <a:gd name="T27" fmla="*/ 2147483646 h 10000"/>
              <a:gd name="T28" fmla="*/ 2147483646 w 9980"/>
              <a:gd name="T29" fmla="*/ 2147483646 h 10000"/>
              <a:gd name="T30" fmla="*/ 2147483646 w 9980"/>
              <a:gd name="T31" fmla="*/ 2147483646 h 10000"/>
              <a:gd name="T32" fmla="*/ 2147483646 w 9980"/>
              <a:gd name="T33" fmla="*/ 2147483646 h 10000"/>
              <a:gd name="T34" fmla="*/ 2147483646 w 9980"/>
              <a:gd name="T35" fmla="*/ 1146309471 h 10000"/>
              <a:gd name="T36" fmla="*/ 2147483646 w 9980"/>
              <a:gd name="T37" fmla="*/ 94320627 h 10000"/>
              <a:gd name="T38" fmla="*/ 2147483646 w 9980"/>
              <a:gd name="T39" fmla="*/ 250572289 h 10000"/>
              <a:gd name="T40" fmla="*/ 2147483646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" name="Freeform 355"/>
          <p:cNvSpPr>
            <a:spLocks/>
          </p:cNvSpPr>
          <p:nvPr userDrawn="1"/>
        </p:nvSpPr>
        <p:spPr bwMode="auto">
          <a:xfrm>
            <a:off x="6488467" y="3202961"/>
            <a:ext cx="177800" cy="69851"/>
          </a:xfrm>
          <a:custGeom>
            <a:avLst/>
            <a:gdLst>
              <a:gd name="T0" fmla="*/ 2147483646 w 10000"/>
              <a:gd name="T1" fmla="*/ 85299240 h 9595"/>
              <a:gd name="T2" fmla="*/ 2147483646 w 10000"/>
              <a:gd name="T3" fmla="*/ 13576773 h 9595"/>
              <a:gd name="T4" fmla="*/ 2147483646 w 10000"/>
              <a:gd name="T5" fmla="*/ 14455609 h 9595"/>
              <a:gd name="T6" fmla="*/ 2147483646 w 10000"/>
              <a:gd name="T7" fmla="*/ 85299240 h 9595"/>
              <a:gd name="T8" fmla="*/ 2147483646 w 10000"/>
              <a:gd name="T9" fmla="*/ 409818380 h 9595"/>
              <a:gd name="T10" fmla="*/ 0 w 10000"/>
              <a:gd name="T11" fmla="*/ 734500748 h 9595"/>
              <a:gd name="T12" fmla="*/ 2147483646 w 10000"/>
              <a:gd name="T13" fmla="*/ 1059017558 h 9595"/>
              <a:gd name="T14" fmla="*/ 2147483646 w 10000"/>
              <a:gd name="T15" fmla="*/ 1253991381 h 9595"/>
              <a:gd name="T16" fmla="*/ 2147483646 w 10000"/>
              <a:gd name="T17" fmla="*/ 1401365760 h 9595"/>
              <a:gd name="T18" fmla="*/ 2147483646 w 10000"/>
              <a:gd name="T19" fmla="*/ 1206535080 h 9595"/>
              <a:gd name="T20" fmla="*/ 2147483646 w 10000"/>
              <a:gd name="T21" fmla="*/ 1117738892 h 9595"/>
              <a:gd name="T22" fmla="*/ 2147483646 w 10000"/>
              <a:gd name="T23" fmla="*/ 800069697 h 9595"/>
              <a:gd name="T24" fmla="*/ 2147483646 w 10000"/>
              <a:gd name="T25" fmla="*/ 865641717 h 9595"/>
              <a:gd name="T26" fmla="*/ 2147483646 w 10000"/>
              <a:gd name="T27" fmla="*/ 726322096 h 9595"/>
              <a:gd name="T28" fmla="*/ 2147483646 w 10000"/>
              <a:gd name="T29" fmla="*/ 572221676 h 9595"/>
              <a:gd name="T30" fmla="*/ 2147483646 w 10000"/>
              <a:gd name="T31" fmla="*/ 314602478 h 9595"/>
              <a:gd name="T32" fmla="*/ 2147483646 w 10000"/>
              <a:gd name="T33" fmla="*/ 177307990 h 9595"/>
              <a:gd name="T34" fmla="*/ 2147483646 w 10000"/>
              <a:gd name="T35" fmla="*/ 85299240 h 9595"/>
              <a:gd name="T36" fmla="*/ 2147483646 w 10000"/>
              <a:gd name="T37" fmla="*/ 85299240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" name="Freeform 356"/>
          <p:cNvSpPr>
            <a:spLocks/>
          </p:cNvSpPr>
          <p:nvPr userDrawn="1"/>
        </p:nvSpPr>
        <p:spPr bwMode="auto">
          <a:xfrm>
            <a:off x="6687433" y="3383931"/>
            <a:ext cx="243416" cy="141288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0 w 10000"/>
              <a:gd name="T5" fmla="*/ 0 h 10000"/>
              <a:gd name="T6" fmla="*/ 0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0 h 10000"/>
              <a:gd name="T46" fmla="*/ 2147483646 w 10000"/>
              <a:gd name="T47" fmla="*/ 2147483646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" name="Freeform 361"/>
          <p:cNvSpPr>
            <a:spLocks/>
          </p:cNvSpPr>
          <p:nvPr userDrawn="1"/>
        </p:nvSpPr>
        <p:spPr bwMode="auto">
          <a:xfrm>
            <a:off x="6145567" y="3269631"/>
            <a:ext cx="152400" cy="65088"/>
          </a:xfrm>
          <a:custGeom>
            <a:avLst/>
            <a:gdLst>
              <a:gd name="T0" fmla="*/ 2147483646 w 10000"/>
              <a:gd name="T1" fmla="*/ 117523815 h 11466"/>
              <a:gd name="T2" fmla="*/ 2147483646 w 10000"/>
              <a:gd name="T3" fmla="*/ 75272047 h 11466"/>
              <a:gd name="T4" fmla="*/ 2147483646 w 10000"/>
              <a:gd name="T5" fmla="*/ 33020432 h 11466"/>
              <a:gd name="T6" fmla="*/ 2147483646 w 10000"/>
              <a:gd name="T7" fmla="*/ 65841468 h 11466"/>
              <a:gd name="T8" fmla="*/ 2147483646 w 10000"/>
              <a:gd name="T9" fmla="*/ 0 h 11466"/>
              <a:gd name="T10" fmla="*/ 2147483646 w 10000"/>
              <a:gd name="T11" fmla="*/ 63477200 h 11466"/>
              <a:gd name="T12" fmla="*/ 0 w 10000"/>
              <a:gd name="T13" fmla="*/ 202027038 h 11466"/>
              <a:gd name="T14" fmla="*/ 0 w 10000"/>
              <a:gd name="T15" fmla="*/ 286524040 h 11466"/>
              <a:gd name="T16" fmla="*/ 2147483646 w 10000"/>
              <a:gd name="T17" fmla="*/ 286524040 h 11466"/>
              <a:gd name="T18" fmla="*/ 2147483646 w 10000"/>
              <a:gd name="T19" fmla="*/ 387555188 h 11466"/>
              <a:gd name="T20" fmla="*/ 2147483646 w 10000"/>
              <a:gd name="T21" fmla="*/ 371027429 h 11466"/>
              <a:gd name="T22" fmla="*/ 2147483646 w 10000"/>
              <a:gd name="T23" fmla="*/ 305386266 h 11466"/>
              <a:gd name="T24" fmla="*/ 2147483646 w 10000"/>
              <a:gd name="T25" fmla="*/ 342940248 h 11466"/>
              <a:gd name="T26" fmla="*/ 2147483646 w 10000"/>
              <a:gd name="T27" fmla="*/ 286524040 h 11466"/>
              <a:gd name="T28" fmla="*/ 2147483646 w 10000"/>
              <a:gd name="T29" fmla="*/ 244272431 h 11466"/>
              <a:gd name="T30" fmla="*/ 2147483646 w 10000"/>
              <a:gd name="T31" fmla="*/ 244272431 h 11466"/>
              <a:gd name="T32" fmla="*/ 2147483646 w 10000"/>
              <a:gd name="T33" fmla="*/ 202027038 h 11466"/>
              <a:gd name="T34" fmla="*/ 2147483646 w 10000"/>
              <a:gd name="T35" fmla="*/ 117523815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0" name="Freeform 363"/>
          <p:cNvSpPr>
            <a:spLocks/>
          </p:cNvSpPr>
          <p:nvPr userDrawn="1"/>
        </p:nvSpPr>
        <p:spPr bwMode="auto">
          <a:xfrm>
            <a:off x="6069385" y="3123584"/>
            <a:ext cx="95249" cy="74613"/>
          </a:xfrm>
          <a:custGeom>
            <a:avLst/>
            <a:gdLst>
              <a:gd name="T0" fmla="*/ 306118187 w 10056"/>
              <a:gd name="T1" fmla="*/ 789654352 h 10000"/>
              <a:gd name="T2" fmla="*/ 429904577 w 10056"/>
              <a:gd name="T3" fmla="*/ 1105629969 h 10000"/>
              <a:gd name="T4" fmla="*/ 677586608 w 10056"/>
              <a:gd name="T5" fmla="*/ 1263521769 h 10000"/>
              <a:gd name="T6" fmla="*/ 903376652 w 10056"/>
              <a:gd name="T7" fmla="*/ 1467713300 h 10000"/>
              <a:gd name="T8" fmla="*/ 1135951392 w 10056"/>
              <a:gd name="T9" fmla="*/ 1727539702 h 10000"/>
              <a:gd name="T10" fmla="*/ 1281375230 w 10056"/>
              <a:gd name="T11" fmla="*/ 1300499113 h 10000"/>
              <a:gd name="T12" fmla="*/ 1195148611 w 10056"/>
              <a:gd name="T13" fmla="*/ 984526451 h 10000"/>
              <a:gd name="T14" fmla="*/ 1288557149 w 10056"/>
              <a:gd name="T15" fmla="*/ 566991022 h 10000"/>
              <a:gd name="T16" fmla="*/ 1106984257 w 10056"/>
              <a:gd name="T17" fmla="*/ 409071324 h 10000"/>
              <a:gd name="T18" fmla="*/ 925159339 w 10056"/>
              <a:gd name="T19" fmla="*/ 315789890 h 10000"/>
              <a:gd name="T20" fmla="*/ 677586608 w 10056"/>
              <a:gd name="T21" fmla="*/ 157894755 h 10000"/>
              <a:gd name="T22" fmla="*/ 429904577 w 10056"/>
              <a:gd name="T23" fmla="*/ 157894755 h 10000"/>
              <a:gd name="T24" fmla="*/ 306118187 w 10056"/>
              <a:gd name="T25" fmla="*/ 0 h 10000"/>
              <a:gd name="T26" fmla="*/ 58563422 w 10056"/>
              <a:gd name="T27" fmla="*/ 157894755 h 10000"/>
              <a:gd name="T28" fmla="*/ 0 w 10056"/>
              <a:gd name="T29" fmla="*/ 167744178 h 10000"/>
              <a:gd name="T30" fmla="*/ 116604471 w 10056"/>
              <a:gd name="T31" fmla="*/ 594785155 h 10000"/>
              <a:gd name="T32" fmla="*/ 306118187 w 10056"/>
              <a:gd name="T33" fmla="*/ 789654352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1" name="Freeform 252"/>
          <p:cNvSpPr>
            <a:spLocks/>
          </p:cNvSpPr>
          <p:nvPr userDrawn="1"/>
        </p:nvSpPr>
        <p:spPr bwMode="auto">
          <a:xfrm rot="-466474">
            <a:off x="6378400" y="3299805"/>
            <a:ext cx="118533" cy="4762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2" name="Freeform 253"/>
          <p:cNvSpPr>
            <a:spLocks/>
          </p:cNvSpPr>
          <p:nvPr userDrawn="1"/>
        </p:nvSpPr>
        <p:spPr bwMode="auto">
          <a:xfrm>
            <a:off x="6384766" y="3309330"/>
            <a:ext cx="190500" cy="149225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3" name="Freeform 254"/>
          <p:cNvSpPr>
            <a:spLocks/>
          </p:cNvSpPr>
          <p:nvPr userDrawn="1"/>
        </p:nvSpPr>
        <p:spPr bwMode="auto">
          <a:xfrm>
            <a:off x="6463077" y="3361717"/>
            <a:ext cx="131233" cy="98425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4" name="Freeform 255"/>
          <p:cNvSpPr>
            <a:spLocks/>
          </p:cNvSpPr>
          <p:nvPr userDrawn="1"/>
        </p:nvSpPr>
        <p:spPr bwMode="auto">
          <a:xfrm rot="286500">
            <a:off x="6558317" y="3422029"/>
            <a:ext cx="59267" cy="58739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5" name="Freeform 256"/>
          <p:cNvSpPr>
            <a:spLocks/>
          </p:cNvSpPr>
          <p:nvPr userDrawn="1"/>
        </p:nvSpPr>
        <p:spPr bwMode="auto">
          <a:xfrm>
            <a:off x="6560452" y="3320439"/>
            <a:ext cx="95249" cy="57151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6" name="Freeform 257"/>
          <p:cNvSpPr>
            <a:spLocks/>
          </p:cNvSpPr>
          <p:nvPr userDrawn="1"/>
        </p:nvSpPr>
        <p:spPr bwMode="auto">
          <a:xfrm>
            <a:off x="6577368" y="3372824"/>
            <a:ext cx="133349" cy="96837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7" name="Freeform 258"/>
          <p:cNvSpPr>
            <a:spLocks/>
          </p:cNvSpPr>
          <p:nvPr userDrawn="1"/>
        </p:nvSpPr>
        <p:spPr bwMode="auto">
          <a:xfrm>
            <a:off x="6613349" y="3433143"/>
            <a:ext cx="52917" cy="49212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8" name="Freeform 259"/>
          <p:cNvSpPr>
            <a:spLocks/>
          </p:cNvSpPr>
          <p:nvPr userDrawn="1"/>
        </p:nvSpPr>
        <p:spPr bwMode="auto">
          <a:xfrm>
            <a:off x="6636651" y="3460131"/>
            <a:ext cx="86783" cy="60325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9" name="Freeform 260"/>
          <p:cNvSpPr>
            <a:spLocks/>
          </p:cNvSpPr>
          <p:nvPr userDrawn="1"/>
        </p:nvSpPr>
        <p:spPr bwMode="auto">
          <a:xfrm>
            <a:off x="6583734" y="3450608"/>
            <a:ext cx="71967" cy="109539"/>
          </a:xfrm>
          <a:custGeom>
            <a:avLst/>
            <a:gdLst>
              <a:gd name="T0" fmla="*/ 0 w 444747"/>
              <a:gd name="T1" fmla="*/ 1 h 900169"/>
              <a:gd name="T2" fmla="*/ 0 w 444747"/>
              <a:gd name="T3" fmla="*/ 1 h 900169"/>
              <a:gd name="T4" fmla="*/ 0 w 444747"/>
              <a:gd name="T5" fmla="*/ 2 h 900169"/>
              <a:gd name="T6" fmla="*/ 1 w 444747"/>
              <a:gd name="T7" fmla="*/ 3 h 900169"/>
              <a:gd name="T8" fmla="*/ 1 w 444747"/>
              <a:gd name="T9" fmla="*/ 3 h 900169"/>
              <a:gd name="T10" fmla="*/ 1 w 444747"/>
              <a:gd name="T11" fmla="*/ 2 h 900169"/>
              <a:gd name="T12" fmla="*/ 1 w 444747"/>
              <a:gd name="T13" fmla="*/ 2 h 900169"/>
              <a:gd name="T14" fmla="*/ 1 w 444747"/>
              <a:gd name="T15" fmla="*/ 2 h 900169"/>
              <a:gd name="T16" fmla="*/ 1 w 444747"/>
              <a:gd name="T17" fmla="*/ 2 h 900169"/>
              <a:gd name="T18" fmla="*/ 1 w 444747"/>
              <a:gd name="T19" fmla="*/ 1 h 900169"/>
              <a:gd name="T20" fmla="*/ 1 w 444747"/>
              <a:gd name="T21" fmla="*/ 0 h 900169"/>
              <a:gd name="T22" fmla="*/ 0 w 444747"/>
              <a:gd name="T23" fmla="*/ 1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0" name="Freeform 257"/>
          <p:cNvSpPr>
            <a:spLocks/>
          </p:cNvSpPr>
          <p:nvPr userDrawn="1"/>
        </p:nvSpPr>
        <p:spPr bwMode="auto">
          <a:xfrm>
            <a:off x="5561385" y="2964842"/>
            <a:ext cx="146049" cy="163513"/>
          </a:xfrm>
          <a:custGeom>
            <a:avLst/>
            <a:gdLst>
              <a:gd name="T0" fmla="*/ 2147483646 w 84"/>
              <a:gd name="T1" fmla="*/ 2147483646 h 126"/>
              <a:gd name="T2" fmla="*/ 0 w 84"/>
              <a:gd name="T3" fmla="*/ 2147483646 h 126"/>
              <a:gd name="T4" fmla="*/ 0 w 84"/>
              <a:gd name="T5" fmla="*/ 2147483646 h 126"/>
              <a:gd name="T6" fmla="*/ 2147483646 w 84"/>
              <a:gd name="T7" fmla="*/ 2147483646 h 126"/>
              <a:gd name="T8" fmla="*/ 2147483646 w 84"/>
              <a:gd name="T9" fmla="*/ 2147483646 h 126"/>
              <a:gd name="T10" fmla="*/ 2147483646 w 84"/>
              <a:gd name="T11" fmla="*/ 2147483646 h 126"/>
              <a:gd name="T12" fmla="*/ 2147483646 w 84"/>
              <a:gd name="T13" fmla="*/ 2147483646 h 126"/>
              <a:gd name="T14" fmla="*/ 2147483646 w 84"/>
              <a:gd name="T15" fmla="*/ 2147483646 h 126"/>
              <a:gd name="T16" fmla="*/ 2147483646 w 84"/>
              <a:gd name="T17" fmla="*/ 2147483646 h 126"/>
              <a:gd name="T18" fmla="*/ 2147483646 w 84"/>
              <a:gd name="T19" fmla="*/ 2147483646 h 126"/>
              <a:gd name="T20" fmla="*/ 2147483646 w 84"/>
              <a:gd name="T21" fmla="*/ 2147483646 h 126"/>
              <a:gd name="T22" fmla="*/ 2147483646 w 84"/>
              <a:gd name="T23" fmla="*/ 0 h 126"/>
              <a:gd name="T24" fmla="*/ 2147483646 w 84"/>
              <a:gd name="T25" fmla="*/ 2147483646 h 126"/>
              <a:gd name="T26" fmla="*/ 2147483646 w 84"/>
              <a:gd name="T27" fmla="*/ 2147483646 h 126"/>
              <a:gd name="T28" fmla="*/ 2147483646 w 84"/>
              <a:gd name="T29" fmla="*/ 2147483646 h 126"/>
              <a:gd name="T30" fmla="*/ 2147483646 w 84"/>
              <a:gd name="T31" fmla="*/ 2147483646 h 126"/>
              <a:gd name="T32" fmla="*/ 2147483646 w 84"/>
              <a:gd name="T33" fmla="*/ 2147483646 h 126"/>
              <a:gd name="T34" fmla="*/ 2147483646 w 84"/>
              <a:gd name="T35" fmla="*/ 2147483646 h 126"/>
              <a:gd name="T36" fmla="*/ 2147483646 w 84"/>
              <a:gd name="T37" fmla="*/ 2147483646 h 126"/>
              <a:gd name="T38" fmla="*/ 2147483646 w 84"/>
              <a:gd name="T39" fmla="*/ 2147483646 h 126"/>
              <a:gd name="T40" fmla="*/ 2147483646 w 84"/>
              <a:gd name="T41" fmla="*/ 2147483646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1" name="Freeform 258"/>
          <p:cNvSpPr>
            <a:spLocks/>
          </p:cNvSpPr>
          <p:nvPr userDrawn="1"/>
        </p:nvSpPr>
        <p:spPr bwMode="auto">
          <a:xfrm>
            <a:off x="7665333" y="1629743"/>
            <a:ext cx="582083" cy="557212"/>
          </a:xfrm>
          <a:custGeom>
            <a:avLst/>
            <a:gdLst>
              <a:gd name="T0" fmla="*/ 2147483646 w 336"/>
              <a:gd name="T1" fmla="*/ 2147483646 h 427"/>
              <a:gd name="T2" fmla="*/ 2147483646 w 336"/>
              <a:gd name="T3" fmla="*/ 2147483646 h 427"/>
              <a:gd name="T4" fmla="*/ 2147483646 w 336"/>
              <a:gd name="T5" fmla="*/ 2147483646 h 427"/>
              <a:gd name="T6" fmla="*/ 2147483646 w 336"/>
              <a:gd name="T7" fmla="*/ 2147483646 h 427"/>
              <a:gd name="T8" fmla="*/ 2147483646 w 336"/>
              <a:gd name="T9" fmla="*/ 2147483646 h 427"/>
              <a:gd name="T10" fmla="*/ 2147483646 w 336"/>
              <a:gd name="T11" fmla="*/ 2147483646 h 427"/>
              <a:gd name="T12" fmla="*/ 2147483646 w 336"/>
              <a:gd name="T13" fmla="*/ 2147483646 h 427"/>
              <a:gd name="T14" fmla="*/ 2147483646 w 336"/>
              <a:gd name="T15" fmla="*/ 2147483646 h 427"/>
              <a:gd name="T16" fmla="*/ 2147483646 w 336"/>
              <a:gd name="T17" fmla="*/ 2147483646 h 427"/>
              <a:gd name="T18" fmla="*/ 2147483646 w 336"/>
              <a:gd name="T19" fmla="*/ 2147483646 h 427"/>
              <a:gd name="T20" fmla="*/ 2147483646 w 336"/>
              <a:gd name="T21" fmla="*/ 2147483646 h 427"/>
              <a:gd name="T22" fmla="*/ 2147483646 w 336"/>
              <a:gd name="T23" fmla="*/ 0 h 427"/>
              <a:gd name="T24" fmla="*/ 2147483646 w 336"/>
              <a:gd name="T25" fmla="*/ 2147483646 h 427"/>
              <a:gd name="T26" fmla="*/ 2147483646 w 336"/>
              <a:gd name="T27" fmla="*/ 2147483646 h 427"/>
              <a:gd name="T28" fmla="*/ 2147483646 w 336"/>
              <a:gd name="T29" fmla="*/ 2147483646 h 427"/>
              <a:gd name="T30" fmla="*/ 2147483646 w 336"/>
              <a:gd name="T31" fmla="*/ 2147483646 h 427"/>
              <a:gd name="T32" fmla="*/ 2147483646 w 336"/>
              <a:gd name="T33" fmla="*/ 2147483646 h 427"/>
              <a:gd name="T34" fmla="*/ 2147483646 w 336"/>
              <a:gd name="T35" fmla="*/ 2147483646 h 427"/>
              <a:gd name="T36" fmla="*/ 2147483646 w 336"/>
              <a:gd name="T37" fmla="*/ 2147483646 h 427"/>
              <a:gd name="T38" fmla="*/ 2147483646 w 336"/>
              <a:gd name="T39" fmla="*/ 2147483646 h 427"/>
              <a:gd name="T40" fmla="*/ 2147483646 w 336"/>
              <a:gd name="T41" fmla="*/ 2147483646 h 427"/>
              <a:gd name="T42" fmla="*/ 2147483646 w 336"/>
              <a:gd name="T43" fmla="*/ 2147483646 h 427"/>
              <a:gd name="T44" fmla="*/ 2147483646 w 336"/>
              <a:gd name="T45" fmla="*/ 2147483646 h 427"/>
              <a:gd name="T46" fmla="*/ 2147483646 w 336"/>
              <a:gd name="T47" fmla="*/ 2147483646 h 427"/>
              <a:gd name="T48" fmla="*/ 2147483646 w 336"/>
              <a:gd name="T49" fmla="*/ 2147483646 h 427"/>
              <a:gd name="T50" fmla="*/ 2147483646 w 336"/>
              <a:gd name="T51" fmla="*/ 2147483646 h 427"/>
              <a:gd name="T52" fmla="*/ 2147483646 w 336"/>
              <a:gd name="T53" fmla="*/ 2147483646 h 427"/>
              <a:gd name="T54" fmla="*/ 0 w 336"/>
              <a:gd name="T55" fmla="*/ 2147483646 h 427"/>
              <a:gd name="T56" fmla="*/ 2147483646 w 336"/>
              <a:gd name="T57" fmla="*/ 2147483646 h 427"/>
              <a:gd name="T58" fmla="*/ 2147483646 w 336"/>
              <a:gd name="T59" fmla="*/ 2147483646 h 427"/>
              <a:gd name="T60" fmla="*/ 2147483646 w 336"/>
              <a:gd name="T61" fmla="*/ 2147483646 h 427"/>
              <a:gd name="T62" fmla="*/ 2147483646 w 336"/>
              <a:gd name="T63" fmla="*/ 2147483646 h 427"/>
              <a:gd name="T64" fmla="*/ 2147483646 w 336"/>
              <a:gd name="T65" fmla="*/ 2147483646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2" name="Freeform 259"/>
          <p:cNvSpPr>
            <a:spLocks/>
          </p:cNvSpPr>
          <p:nvPr userDrawn="1"/>
        </p:nvSpPr>
        <p:spPr bwMode="auto">
          <a:xfrm>
            <a:off x="7320317" y="4907937"/>
            <a:ext cx="222251" cy="346075"/>
          </a:xfrm>
          <a:custGeom>
            <a:avLst/>
            <a:gdLst>
              <a:gd name="T0" fmla="*/ 2147483646 w 126"/>
              <a:gd name="T1" fmla="*/ 2147483646 h 265"/>
              <a:gd name="T2" fmla="*/ 0 w 126"/>
              <a:gd name="T3" fmla="*/ 2147483646 h 265"/>
              <a:gd name="T4" fmla="*/ 2147483646 w 126"/>
              <a:gd name="T5" fmla="*/ 2147483646 h 265"/>
              <a:gd name="T6" fmla="*/ 2147483646 w 126"/>
              <a:gd name="T7" fmla="*/ 2147483646 h 265"/>
              <a:gd name="T8" fmla="*/ 2147483646 w 126"/>
              <a:gd name="T9" fmla="*/ 2147483646 h 265"/>
              <a:gd name="T10" fmla="*/ 2147483646 w 126"/>
              <a:gd name="T11" fmla="*/ 2147483646 h 265"/>
              <a:gd name="T12" fmla="*/ 2147483646 w 126"/>
              <a:gd name="T13" fmla="*/ 2147483646 h 265"/>
              <a:gd name="T14" fmla="*/ 2147483646 w 126"/>
              <a:gd name="T15" fmla="*/ 2147483646 h 265"/>
              <a:gd name="T16" fmla="*/ 2147483646 w 126"/>
              <a:gd name="T17" fmla="*/ 0 h 265"/>
              <a:gd name="T18" fmla="*/ 2147483646 w 126"/>
              <a:gd name="T19" fmla="*/ 2147483646 h 265"/>
              <a:gd name="T20" fmla="*/ 2147483646 w 126"/>
              <a:gd name="T21" fmla="*/ 2147483646 h 265"/>
              <a:gd name="T22" fmla="*/ 2147483646 w 126"/>
              <a:gd name="T23" fmla="*/ 2147483646 h 265"/>
              <a:gd name="T24" fmla="*/ 2147483646 w 126"/>
              <a:gd name="T25" fmla="*/ 2147483646 h 265"/>
              <a:gd name="T26" fmla="*/ 2147483646 w 126"/>
              <a:gd name="T27" fmla="*/ 2147483646 h 265"/>
              <a:gd name="T28" fmla="*/ 2147483646 w 126"/>
              <a:gd name="T29" fmla="*/ 2147483646 h 265"/>
              <a:gd name="T30" fmla="*/ 2147483646 w 126"/>
              <a:gd name="T31" fmla="*/ 2147483646 h 265"/>
              <a:gd name="T32" fmla="*/ 2147483646 w 126"/>
              <a:gd name="T33" fmla="*/ 2147483646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3" name="Freeform 266"/>
          <p:cNvSpPr>
            <a:spLocks/>
          </p:cNvSpPr>
          <p:nvPr userDrawn="1"/>
        </p:nvSpPr>
        <p:spPr bwMode="auto">
          <a:xfrm>
            <a:off x="11424551" y="5704855"/>
            <a:ext cx="239183" cy="204788"/>
          </a:xfrm>
          <a:custGeom>
            <a:avLst/>
            <a:gdLst>
              <a:gd name="T0" fmla="*/ 0 w 138"/>
              <a:gd name="T1" fmla="*/ 2147483646 h 157"/>
              <a:gd name="T2" fmla="*/ 2147483646 w 138"/>
              <a:gd name="T3" fmla="*/ 2147483646 h 157"/>
              <a:gd name="T4" fmla="*/ 2147483646 w 138"/>
              <a:gd name="T5" fmla="*/ 2147483646 h 157"/>
              <a:gd name="T6" fmla="*/ 2147483646 w 138"/>
              <a:gd name="T7" fmla="*/ 2147483646 h 157"/>
              <a:gd name="T8" fmla="*/ 2147483646 w 138"/>
              <a:gd name="T9" fmla="*/ 2147483646 h 157"/>
              <a:gd name="T10" fmla="*/ 2147483646 w 138"/>
              <a:gd name="T11" fmla="*/ 2147483646 h 157"/>
              <a:gd name="T12" fmla="*/ 2147483646 w 138"/>
              <a:gd name="T13" fmla="*/ 0 h 157"/>
              <a:gd name="T14" fmla="*/ 2147483646 w 138"/>
              <a:gd name="T15" fmla="*/ 2147483646 h 157"/>
              <a:gd name="T16" fmla="*/ 2147483646 w 138"/>
              <a:gd name="T17" fmla="*/ 2147483646 h 157"/>
              <a:gd name="T18" fmla="*/ 2147483646 w 138"/>
              <a:gd name="T19" fmla="*/ 2147483646 h 157"/>
              <a:gd name="T20" fmla="*/ 2147483646 w 138"/>
              <a:gd name="T21" fmla="*/ 2147483646 h 157"/>
              <a:gd name="T22" fmla="*/ 2147483646 w 138"/>
              <a:gd name="T23" fmla="*/ 2147483646 h 157"/>
              <a:gd name="T24" fmla="*/ 2147483646 w 138"/>
              <a:gd name="T25" fmla="*/ 2147483646 h 157"/>
              <a:gd name="T26" fmla="*/ 2147483646 w 138"/>
              <a:gd name="T27" fmla="*/ 2147483646 h 157"/>
              <a:gd name="T28" fmla="*/ 2147483646 w 138"/>
              <a:gd name="T29" fmla="*/ 2147483646 h 157"/>
              <a:gd name="T30" fmla="*/ 2147483646 w 138"/>
              <a:gd name="T31" fmla="*/ 2147483646 h 157"/>
              <a:gd name="T32" fmla="*/ 2147483646 w 138"/>
              <a:gd name="T33" fmla="*/ 2147483646 h 157"/>
              <a:gd name="T34" fmla="*/ 0 w 138"/>
              <a:gd name="T35" fmla="*/ 2147483646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4" name="Freeform 267"/>
          <p:cNvSpPr>
            <a:spLocks/>
          </p:cNvSpPr>
          <p:nvPr userDrawn="1"/>
        </p:nvSpPr>
        <p:spPr bwMode="auto">
          <a:xfrm>
            <a:off x="11631967" y="5520712"/>
            <a:ext cx="167216" cy="201613"/>
          </a:xfrm>
          <a:custGeom>
            <a:avLst/>
            <a:gdLst>
              <a:gd name="T0" fmla="*/ 2147483646 w 96"/>
              <a:gd name="T1" fmla="*/ 2147483646 h 156"/>
              <a:gd name="T2" fmla="*/ 2147483646 w 96"/>
              <a:gd name="T3" fmla="*/ 2147483646 h 156"/>
              <a:gd name="T4" fmla="*/ 2147483646 w 96"/>
              <a:gd name="T5" fmla="*/ 2147483646 h 156"/>
              <a:gd name="T6" fmla="*/ 0 w 96"/>
              <a:gd name="T7" fmla="*/ 0 h 156"/>
              <a:gd name="T8" fmla="*/ 2147483646 w 96"/>
              <a:gd name="T9" fmla="*/ 2147483646 h 156"/>
              <a:gd name="T10" fmla="*/ 2147483646 w 96"/>
              <a:gd name="T11" fmla="*/ 2147483646 h 156"/>
              <a:gd name="T12" fmla="*/ 2147483646 w 96"/>
              <a:gd name="T13" fmla="*/ 2147483646 h 156"/>
              <a:gd name="T14" fmla="*/ 2147483646 w 96"/>
              <a:gd name="T15" fmla="*/ 2147483646 h 156"/>
              <a:gd name="T16" fmla="*/ 2147483646 w 96"/>
              <a:gd name="T17" fmla="*/ 2147483646 h 156"/>
              <a:gd name="T18" fmla="*/ 2147483646 w 96"/>
              <a:gd name="T19" fmla="*/ 2147483646 h 156"/>
              <a:gd name="T20" fmla="*/ 2147483646 w 96"/>
              <a:gd name="T21" fmla="*/ 2147483646 h 156"/>
              <a:gd name="T22" fmla="*/ 2147483646 w 96"/>
              <a:gd name="T23" fmla="*/ 2147483646 h 156"/>
              <a:gd name="T24" fmla="*/ 2147483646 w 96"/>
              <a:gd name="T25" fmla="*/ 2147483646 h 156"/>
              <a:gd name="T26" fmla="*/ 2147483646 w 96"/>
              <a:gd name="T27" fmla="*/ 2147483646 h 156"/>
              <a:gd name="T28" fmla="*/ 2147483646 w 96"/>
              <a:gd name="T29" fmla="*/ 2147483646 h 156"/>
              <a:gd name="T30" fmla="*/ 2147483646 w 96"/>
              <a:gd name="T31" fmla="*/ 2147483646 h 156"/>
              <a:gd name="T32" fmla="*/ 2147483646 w 96"/>
              <a:gd name="T33" fmla="*/ 2147483646 h 156"/>
              <a:gd name="T34" fmla="*/ 2147483646 w 96"/>
              <a:gd name="T35" fmla="*/ 2147483646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5" name="Freeform 268"/>
          <p:cNvSpPr>
            <a:spLocks/>
          </p:cNvSpPr>
          <p:nvPr userDrawn="1"/>
        </p:nvSpPr>
        <p:spPr bwMode="auto">
          <a:xfrm>
            <a:off x="9655001" y="4893655"/>
            <a:ext cx="1318683" cy="750887"/>
          </a:xfrm>
          <a:custGeom>
            <a:avLst/>
            <a:gdLst>
              <a:gd name="T0" fmla="*/ 2147483646 w 757"/>
              <a:gd name="T1" fmla="*/ 2147483646 h 577"/>
              <a:gd name="T2" fmla="*/ 2147483646 w 757"/>
              <a:gd name="T3" fmla="*/ 2147483646 h 577"/>
              <a:gd name="T4" fmla="*/ 0 w 757"/>
              <a:gd name="T5" fmla="*/ 2147483646 h 577"/>
              <a:gd name="T6" fmla="*/ 2147483646 w 757"/>
              <a:gd name="T7" fmla="*/ 2147483646 h 577"/>
              <a:gd name="T8" fmla="*/ 2147483646 w 757"/>
              <a:gd name="T9" fmla="*/ 2147483646 h 577"/>
              <a:gd name="T10" fmla="*/ 2147483646 w 757"/>
              <a:gd name="T11" fmla="*/ 2147483646 h 577"/>
              <a:gd name="T12" fmla="*/ 2147483646 w 757"/>
              <a:gd name="T13" fmla="*/ 2147483646 h 577"/>
              <a:gd name="T14" fmla="*/ 2147483646 w 757"/>
              <a:gd name="T15" fmla="*/ 2147483646 h 577"/>
              <a:gd name="T16" fmla="*/ 2147483646 w 757"/>
              <a:gd name="T17" fmla="*/ 2147483646 h 577"/>
              <a:gd name="T18" fmla="*/ 2147483646 w 757"/>
              <a:gd name="T19" fmla="*/ 2147483646 h 577"/>
              <a:gd name="T20" fmla="*/ 2147483646 w 757"/>
              <a:gd name="T21" fmla="*/ 0 h 577"/>
              <a:gd name="T22" fmla="*/ 2147483646 w 757"/>
              <a:gd name="T23" fmla="*/ 2147483646 h 577"/>
              <a:gd name="T24" fmla="*/ 2147483646 w 757"/>
              <a:gd name="T25" fmla="*/ 2147483646 h 577"/>
              <a:gd name="T26" fmla="*/ 2147483646 w 757"/>
              <a:gd name="T27" fmla="*/ 2147483646 h 577"/>
              <a:gd name="T28" fmla="*/ 2147483646 w 757"/>
              <a:gd name="T29" fmla="*/ 2147483646 h 577"/>
              <a:gd name="T30" fmla="*/ 2147483646 w 757"/>
              <a:gd name="T31" fmla="*/ 2147483646 h 577"/>
              <a:gd name="T32" fmla="*/ 2147483646 w 757"/>
              <a:gd name="T33" fmla="*/ 2147483646 h 577"/>
              <a:gd name="T34" fmla="*/ 2147483646 w 757"/>
              <a:gd name="T35" fmla="*/ 2147483646 h 577"/>
              <a:gd name="T36" fmla="*/ 2147483646 w 757"/>
              <a:gd name="T37" fmla="*/ 2147483646 h 577"/>
              <a:gd name="T38" fmla="*/ 2147483646 w 757"/>
              <a:gd name="T39" fmla="*/ 2147483646 h 577"/>
              <a:gd name="T40" fmla="*/ 2147483646 w 757"/>
              <a:gd name="T41" fmla="*/ 2147483646 h 577"/>
              <a:gd name="T42" fmla="*/ 2147483646 w 757"/>
              <a:gd name="T43" fmla="*/ 2147483646 h 577"/>
              <a:gd name="T44" fmla="*/ 2147483646 w 757"/>
              <a:gd name="T45" fmla="*/ 2147483646 h 577"/>
              <a:gd name="T46" fmla="*/ 2147483646 w 757"/>
              <a:gd name="T47" fmla="*/ 2147483646 h 577"/>
              <a:gd name="T48" fmla="*/ 2147483646 w 757"/>
              <a:gd name="T49" fmla="*/ 2147483646 h 577"/>
              <a:gd name="T50" fmla="*/ 2147483646 w 757"/>
              <a:gd name="T51" fmla="*/ 2147483646 h 577"/>
              <a:gd name="T52" fmla="*/ 2147483646 w 757"/>
              <a:gd name="T53" fmla="*/ 2147483646 h 577"/>
              <a:gd name="T54" fmla="*/ 2147483646 w 757"/>
              <a:gd name="T55" fmla="*/ 2147483646 h 577"/>
              <a:gd name="T56" fmla="*/ 2147483646 w 757"/>
              <a:gd name="T57" fmla="*/ 2147483646 h 577"/>
              <a:gd name="T58" fmla="*/ 2147483646 w 757"/>
              <a:gd name="T59" fmla="*/ 2147483646 h 577"/>
              <a:gd name="T60" fmla="*/ 2147483646 w 757"/>
              <a:gd name="T61" fmla="*/ 2147483646 h 577"/>
              <a:gd name="T62" fmla="*/ 2147483646 w 757"/>
              <a:gd name="T63" fmla="*/ 2147483646 h 577"/>
              <a:gd name="T64" fmla="*/ 2147483646 w 757"/>
              <a:gd name="T65" fmla="*/ 2147483646 h 577"/>
              <a:gd name="T66" fmla="*/ 2147483646 w 757"/>
              <a:gd name="T67" fmla="*/ 2147483646 h 577"/>
              <a:gd name="T68" fmla="*/ 2147483646 w 757"/>
              <a:gd name="T69" fmla="*/ 2147483646 h 577"/>
              <a:gd name="T70" fmla="*/ 2147483646 w 757"/>
              <a:gd name="T71" fmla="*/ 2147483646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36" name="Freeform 269"/>
          <p:cNvSpPr>
            <a:spLocks/>
          </p:cNvSpPr>
          <p:nvPr userDrawn="1"/>
        </p:nvSpPr>
        <p:spPr bwMode="auto">
          <a:xfrm>
            <a:off x="10690068" y="5688991"/>
            <a:ext cx="116417" cy="119063"/>
          </a:xfrm>
          <a:custGeom>
            <a:avLst/>
            <a:gdLst>
              <a:gd name="T0" fmla="*/ 0 w 66"/>
              <a:gd name="T1" fmla="*/ 2147483646 h 91"/>
              <a:gd name="T2" fmla="*/ 2147483646 w 66"/>
              <a:gd name="T3" fmla="*/ 2147483646 h 91"/>
              <a:gd name="T4" fmla="*/ 2147483646 w 66"/>
              <a:gd name="T5" fmla="*/ 2147483646 h 91"/>
              <a:gd name="T6" fmla="*/ 2147483646 w 66"/>
              <a:gd name="T7" fmla="*/ 2147483646 h 91"/>
              <a:gd name="T8" fmla="*/ 2147483646 w 66"/>
              <a:gd name="T9" fmla="*/ 2147483646 h 91"/>
              <a:gd name="T10" fmla="*/ 2147483646 w 66"/>
              <a:gd name="T11" fmla="*/ 2147483646 h 91"/>
              <a:gd name="T12" fmla="*/ 2147483646 w 66"/>
              <a:gd name="T13" fmla="*/ 0 h 91"/>
              <a:gd name="T14" fmla="*/ 2147483646 w 66"/>
              <a:gd name="T15" fmla="*/ 2147483646 h 91"/>
              <a:gd name="T16" fmla="*/ 0 w 66"/>
              <a:gd name="T17" fmla="*/ 2147483646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7" name="Freeform 271"/>
          <p:cNvSpPr>
            <a:spLocks/>
          </p:cNvSpPr>
          <p:nvPr userDrawn="1"/>
        </p:nvSpPr>
        <p:spPr bwMode="auto">
          <a:xfrm>
            <a:off x="9570333" y="4441217"/>
            <a:ext cx="302683" cy="265113"/>
          </a:xfrm>
          <a:custGeom>
            <a:avLst/>
            <a:gdLst>
              <a:gd name="T0" fmla="*/ 2147483646 w 174"/>
              <a:gd name="T1" fmla="*/ 2147483646 h 204"/>
              <a:gd name="T2" fmla="*/ 0 w 174"/>
              <a:gd name="T3" fmla="*/ 2147483646 h 204"/>
              <a:gd name="T4" fmla="*/ 0 w 174"/>
              <a:gd name="T5" fmla="*/ 2147483646 h 204"/>
              <a:gd name="T6" fmla="*/ 2147483646 w 174"/>
              <a:gd name="T7" fmla="*/ 2147483646 h 204"/>
              <a:gd name="T8" fmla="*/ 2147483646 w 174"/>
              <a:gd name="T9" fmla="*/ 2147483646 h 204"/>
              <a:gd name="T10" fmla="*/ 2147483646 w 174"/>
              <a:gd name="T11" fmla="*/ 2147483646 h 204"/>
              <a:gd name="T12" fmla="*/ 2147483646 w 174"/>
              <a:gd name="T13" fmla="*/ 2147483646 h 204"/>
              <a:gd name="T14" fmla="*/ 2147483646 w 174"/>
              <a:gd name="T15" fmla="*/ 0 h 204"/>
              <a:gd name="T16" fmla="*/ 2147483646 w 174"/>
              <a:gd name="T17" fmla="*/ 2147483646 h 204"/>
              <a:gd name="T18" fmla="*/ 2147483646 w 174"/>
              <a:gd name="T19" fmla="*/ 2147483646 h 204"/>
              <a:gd name="T20" fmla="*/ 2147483646 w 174"/>
              <a:gd name="T21" fmla="*/ 2147483646 h 204"/>
              <a:gd name="T22" fmla="*/ 2147483646 w 174"/>
              <a:gd name="T23" fmla="*/ 2147483646 h 204"/>
              <a:gd name="T24" fmla="*/ 2147483646 w 174"/>
              <a:gd name="T25" fmla="*/ 2147483646 h 204"/>
              <a:gd name="T26" fmla="*/ 2147483646 w 174"/>
              <a:gd name="T27" fmla="*/ 2147483646 h 204"/>
              <a:gd name="T28" fmla="*/ 2147483646 w 174"/>
              <a:gd name="T29" fmla="*/ 2147483646 h 204"/>
              <a:gd name="T30" fmla="*/ 2147483646 w 174"/>
              <a:gd name="T31" fmla="*/ 2147483646 h 204"/>
              <a:gd name="T32" fmla="*/ 2147483646 w 174"/>
              <a:gd name="T33" fmla="*/ 2147483646 h 204"/>
              <a:gd name="T34" fmla="*/ 2147483646 w 174"/>
              <a:gd name="T35" fmla="*/ 2147483646 h 204"/>
              <a:gd name="T36" fmla="*/ 2147483646 w 174"/>
              <a:gd name="T37" fmla="*/ 2147483646 h 204"/>
              <a:gd name="T38" fmla="*/ 2147483646 w 174"/>
              <a:gd name="T39" fmla="*/ 2147483646 h 204"/>
              <a:gd name="T40" fmla="*/ 2147483646 w 174"/>
              <a:gd name="T41" fmla="*/ 2147483646 h 204"/>
              <a:gd name="T42" fmla="*/ 2147483646 w 174"/>
              <a:gd name="T43" fmla="*/ 2147483646 h 204"/>
              <a:gd name="T44" fmla="*/ 2147483646 w 174"/>
              <a:gd name="T45" fmla="*/ 2147483646 h 204"/>
              <a:gd name="T46" fmla="*/ 2147483646 w 174"/>
              <a:gd name="T47" fmla="*/ 2147483646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8" name="Freeform 274"/>
          <p:cNvSpPr>
            <a:spLocks/>
          </p:cNvSpPr>
          <p:nvPr userDrawn="1"/>
        </p:nvSpPr>
        <p:spPr bwMode="auto">
          <a:xfrm>
            <a:off x="9832818" y="4572972"/>
            <a:ext cx="188383" cy="173037"/>
          </a:xfrm>
          <a:custGeom>
            <a:avLst/>
            <a:gdLst>
              <a:gd name="T0" fmla="*/ 2147483646 w 108"/>
              <a:gd name="T1" fmla="*/ 2147483646 h 132"/>
              <a:gd name="T2" fmla="*/ 2147483646 w 108"/>
              <a:gd name="T3" fmla="*/ 2147483646 h 132"/>
              <a:gd name="T4" fmla="*/ 0 w 108"/>
              <a:gd name="T5" fmla="*/ 2147483646 h 132"/>
              <a:gd name="T6" fmla="*/ 2147483646 w 108"/>
              <a:gd name="T7" fmla="*/ 2147483646 h 132"/>
              <a:gd name="T8" fmla="*/ 2147483646 w 108"/>
              <a:gd name="T9" fmla="*/ 2147483646 h 132"/>
              <a:gd name="T10" fmla="*/ 2147483646 w 108"/>
              <a:gd name="T11" fmla="*/ 2147483646 h 132"/>
              <a:gd name="T12" fmla="*/ 2147483646 w 108"/>
              <a:gd name="T13" fmla="*/ 2147483646 h 132"/>
              <a:gd name="T14" fmla="*/ 2147483646 w 108"/>
              <a:gd name="T15" fmla="*/ 0 h 132"/>
              <a:gd name="T16" fmla="*/ 2147483646 w 108"/>
              <a:gd name="T17" fmla="*/ 2147483646 h 132"/>
              <a:gd name="T18" fmla="*/ 2147483646 w 108"/>
              <a:gd name="T19" fmla="*/ 2147483646 h 132"/>
              <a:gd name="T20" fmla="*/ 2147483646 w 108"/>
              <a:gd name="T21" fmla="*/ 2147483646 h 132"/>
              <a:gd name="T22" fmla="*/ 2147483646 w 108"/>
              <a:gd name="T23" fmla="*/ 2147483646 h 132"/>
              <a:gd name="T24" fmla="*/ 2147483646 w 108"/>
              <a:gd name="T25" fmla="*/ 2147483646 h 132"/>
              <a:gd name="T26" fmla="*/ 2147483646 w 108"/>
              <a:gd name="T27" fmla="*/ 2147483646 h 132"/>
              <a:gd name="T28" fmla="*/ 2147483646 w 108"/>
              <a:gd name="T29" fmla="*/ 2147483646 h 132"/>
              <a:gd name="T30" fmla="*/ 2147483646 w 108"/>
              <a:gd name="T31" fmla="*/ 2147483646 h 132"/>
              <a:gd name="T32" fmla="*/ 2147483646 w 108"/>
              <a:gd name="T33" fmla="*/ 2147483646 h 132"/>
              <a:gd name="T34" fmla="*/ 2147483646 w 108"/>
              <a:gd name="T35" fmla="*/ 2147483646 h 132"/>
              <a:gd name="T36" fmla="*/ 2147483646 w 108"/>
              <a:gd name="T37" fmla="*/ 2147483646 h 132"/>
              <a:gd name="T38" fmla="*/ 2147483646 w 108"/>
              <a:gd name="T39" fmla="*/ 2147483646 h 132"/>
              <a:gd name="T40" fmla="*/ 2147483646 w 108"/>
              <a:gd name="T41" fmla="*/ 2147483646 h 132"/>
              <a:gd name="T42" fmla="*/ 2147483646 w 108"/>
              <a:gd name="T43" fmla="*/ 2147483646 h 132"/>
              <a:gd name="T44" fmla="*/ 2147483646 w 108"/>
              <a:gd name="T45" fmla="*/ 2147483646 h 132"/>
              <a:gd name="T46" fmla="*/ 2147483646 w 108"/>
              <a:gd name="T47" fmla="*/ 2147483646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39" name="Freeform 275"/>
          <p:cNvSpPr>
            <a:spLocks/>
          </p:cNvSpPr>
          <p:nvPr userDrawn="1"/>
        </p:nvSpPr>
        <p:spPr bwMode="auto">
          <a:xfrm>
            <a:off x="9405233" y="4769824"/>
            <a:ext cx="353483" cy="60325"/>
          </a:xfrm>
          <a:custGeom>
            <a:avLst/>
            <a:gdLst>
              <a:gd name="T0" fmla="*/ 0 w 34"/>
              <a:gd name="T1" fmla="*/ 2147483646 h 8"/>
              <a:gd name="T2" fmla="*/ 2147483646 w 34"/>
              <a:gd name="T3" fmla="*/ 0 h 8"/>
              <a:gd name="T4" fmla="*/ 2147483646 w 34"/>
              <a:gd name="T5" fmla="*/ 0 h 8"/>
              <a:gd name="T6" fmla="*/ 2147483646 w 34"/>
              <a:gd name="T7" fmla="*/ 2147483646 h 8"/>
              <a:gd name="T8" fmla="*/ 2147483646 w 34"/>
              <a:gd name="T9" fmla="*/ 2147483646 h 8"/>
              <a:gd name="T10" fmla="*/ 2147483646 w 34"/>
              <a:gd name="T11" fmla="*/ 2147483646 h 8"/>
              <a:gd name="T12" fmla="*/ 2147483646 w 34"/>
              <a:gd name="T13" fmla="*/ 2147483646 h 8"/>
              <a:gd name="T14" fmla="*/ 2147483646 w 34"/>
              <a:gd name="T15" fmla="*/ 2147483646 h 8"/>
              <a:gd name="T16" fmla="*/ 2147483646 w 34"/>
              <a:gd name="T17" fmla="*/ 2147483646 h 8"/>
              <a:gd name="T18" fmla="*/ 2147483646 w 34"/>
              <a:gd name="T19" fmla="*/ 2147483646 h 8"/>
              <a:gd name="T20" fmla="*/ 0 w 34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0" name="Freeform 276"/>
          <p:cNvSpPr>
            <a:spLocks/>
          </p:cNvSpPr>
          <p:nvPr userDrawn="1"/>
        </p:nvSpPr>
        <p:spPr bwMode="auto">
          <a:xfrm>
            <a:off x="3796066" y="3133107"/>
            <a:ext cx="211667" cy="179388"/>
          </a:xfrm>
          <a:custGeom>
            <a:avLst/>
            <a:gdLst>
              <a:gd name="T0" fmla="*/ 0 w 120"/>
              <a:gd name="T1" fmla="*/ 2147483646 h 138"/>
              <a:gd name="T2" fmla="*/ 0 w 120"/>
              <a:gd name="T3" fmla="*/ 2147483646 h 138"/>
              <a:gd name="T4" fmla="*/ 2147483646 w 120"/>
              <a:gd name="T5" fmla="*/ 2147483646 h 138"/>
              <a:gd name="T6" fmla="*/ 2147483646 w 120"/>
              <a:gd name="T7" fmla="*/ 2147483646 h 138"/>
              <a:gd name="T8" fmla="*/ 2147483646 w 120"/>
              <a:gd name="T9" fmla="*/ 0 h 138"/>
              <a:gd name="T10" fmla="*/ 2147483646 w 120"/>
              <a:gd name="T11" fmla="*/ 2147483646 h 138"/>
              <a:gd name="T12" fmla="*/ 2147483646 w 120"/>
              <a:gd name="T13" fmla="*/ 2147483646 h 138"/>
              <a:gd name="T14" fmla="*/ 2147483646 w 120"/>
              <a:gd name="T15" fmla="*/ 2147483646 h 138"/>
              <a:gd name="T16" fmla="*/ 2147483646 w 120"/>
              <a:gd name="T17" fmla="*/ 2147483646 h 138"/>
              <a:gd name="T18" fmla="*/ 2147483646 w 120"/>
              <a:gd name="T19" fmla="*/ 2147483646 h 138"/>
              <a:gd name="T20" fmla="*/ 2147483646 w 120"/>
              <a:gd name="T21" fmla="*/ 2147483646 h 138"/>
              <a:gd name="T22" fmla="*/ 2147483646 w 120"/>
              <a:gd name="T23" fmla="*/ 2147483646 h 138"/>
              <a:gd name="T24" fmla="*/ 2147483646 w 120"/>
              <a:gd name="T25" fmla="*/ 2147483646 h 138"/>
              <a:gd name="T26" fmla="*/ 2147483646 w 120"/>
              <a:gd name="T27" fmla="*/ 2147483646 h 138"/>
              <a:gd name="T28" fmla="*/ 2147483646 w 120"/>
              <a:gd name="T29" fmla="*/ 2147483646 h 138"/>
              <a:gd name="T30" fmla="*/ 2147483646 w 120"/>
              <a:gd name="T31" fmla="*/ 2147483646 h 138"/>
              <a:gd name="T32" fmla="*/ 0 w 120"/>
              <a:gd name="T33" fmla="*/ 2147483646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1" name="Freeform 277"/>
          <p:cNvSpPr>
            <a:spLocks/>
          </p:cNvSpPr>
          <p:nvPr userDrawn="1"/>
        </p:nvSpPr>
        <p:spPr bwMode="auto">
          <a:xfrm>
            <a:off x="2926118" y="4039573"/>
            <a:ext cx="368300" cy="77787"/>
          </a:xfrm>
          <a:custGeom>
            <a:avLst/>
            <a:gdLst>
              <a:gd name="T0" fmla="*/ 2147483646 w 35"/>
              <a:gd name="T1" fmla="*/ 2147483646 h 10"/>
              <a:gd name="T2" fmla="*/ 2147483646 w 35"/>
              <a:gd name="T3" fmla="*/ 0 h 10"/>
              <a:gd name="T4" fmla="*/ 2147483646 w 35"/>
              <a:gd name="T5" fmla="*/ 0 h 10"/>
              <a:gd name="T6" fmla="*/ 2147483646 w 35"/>
              <a:gd name="T7" fmla="*/ 2147483646 h 10"/>
              <a:gd name="T8" fmla="*/ 2147483646 w 35"/>
              <a:gd name="T9" fmla="*/ 2147483646 h 10"/>
              <a:gd name="T10" fmla="*/ 2147483646 w 35"/>
              <a:gd name="T11" fmla="*/ 2147483646 h 10"/>
              <a:gd name="T12" fmla="*/ 2147483646 w 35"/>
              <a:gd name="T13" fmla="*/ 2147483646 h 10"/>
              <a:gd name="T14" fmla="*/ 2147483646 w 35"/>
              <a:gd name="T15" fmla="*/ 2147483646 h 10"/>
              <a:gd name="T16" fmla="*/ 2147483646 w 35"/>
              <a:gd name="T17" fmla="*/ 2147483646 h 10"/>
              <a:gd name="T18" fmla="*/ 2147483646 w 35"/>
              <a:gd name="T19" fmla="*/ 2147483646 h 10"/>
              <a:gd name="T20" fmla="*/ 2147483646 w 35"/>
              <a:gd name="T21" fmla="*/ 2147483646 h 10"/>
              <a:gd name="T22" fmla="*/ 2147483646 w 35"/>
              <a:gd name="T23" fmla="*/ 2147483646 h 10"/>
              <a:gd name="T24" fmla="*/ 2147483646 w 35"/>
              <a:gd name="T25" fmla="*/ 2147483646 h 10"/>
              <a:gd name="T26" fmla="*/ 2147483646 w 35"/>
              <a:gd name="T27" fmla="*/ 2147483646 h 10"/>
              <a:gd name="T28" fmla="*/ 0 w 35"/>
              <a:gd name="T29" fmla="*/ 2147483646 h 10"/>
              <a:gd name="T30" fmla="*/ 2147483646 w 35"/>
              <a:gd name="T31" fmla="*/ 2147483646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2" name="Freeform 278"/>
          <p:cNvSpPr>
            <a:spLocks/>
          </p:cNvSpPr>
          <p:nvPr userDrawn="1"/>
        </p:nvSpPr>
        <p:spPr bwMode="auto">
          <a:xfrm>
            <a:off x="3294416" y="4125302"/>
            <a:ext cx="228600" cy="47625"/>
          </a:xfrm>
          <a:custGeom>
            <a:avLst/>
            <a:gdLst>
              <a:gd name="T0" fmla="*/ 2147483646 w 132"/>
              <a:gd name="T1" fmla="*/ 0 h 36"/>
              <a:gd name="T2" fmla="*/ 2147483646 w 132"/>
              <a:gd name="T3" fmla="*/ 2147483646 h 36"/>
              <a:gd name="T4" fmla="*/ 0 w 132"/>
              <a:gd name="T5" fmla="*/ 2147483646 h 36"/>
              <a:gd name="T6" fmla="*/ 2147483646 w 132"/>
              <a:gd name="T7" fmla="*/ 2147483646 h 36"/>
              <a:gd name="T8" fmla="*/ 2147483646 w 132"/>
              <a:gd name="T9" fmla="*/ 2147483646 h 36"/>
              <a:gd name="T10" fmla="*/ 2147483646 w 132"/>
              <a:gd name="T11" fmla="*/ 2147483646 h 36"/>
              <a:gd name="T12" fmla="*/ 2147483646 w 132"/>
              <a:gd name="T13" fmla="*/ 2147483646 h 36"/>
              <a:gd name="T14" fmla="*/ 2147483646 w 132"/>
              <a:gd name="T15" fmla="*/ 2147483646 h 36"/>
              <a:gd name="T16" fmla="*/ 2147483646 w 132"/>
              <a:gd name="T17" fmla="*/ 2147483646 h 36"/>
              <a:gd name="T18" fmla="*/ 2147483646 w 132"/>
              <a:gd name="T19" fmla="*/ 0 h 36"/>
              <a:gd name="T20" fmla="*/ 2147483646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3" name="Freeform 279"/>
          <p:cNvSpPr>
            <a:spLocks/>
          </p:cNvSpPr>
          <p:nvPr userDrawn="1"/>
        </p:nvSpPr>
        <p:spPr bwMode="auto">
          <a:xfrm>
            <a:off x="6310685" y="3598247"/>
            <a:ext cx="103716" cy="46037"/>
          </a:xfrm>
          <a:custGeom>
            <a:avLst/>
            <a:gdLst>
              <a:gd name="T0" fmla="*/ 0 w 60"/>
              <a:gd name="T1" fmla="*/ 2147483646 h 36"/>
              <a:gd name="T2" fmla="*/ 2147483646 w 60"/>
              <a:gd name="T3" fmla="*/ 0 h 36"/>
              <a:gd name="T4" fmla="*/ 2147483646 w 60"/>
              <a:gd name="T5" fmla="*/ 2147483646 h 36"/>
              <a:gd name="T6" fmla="*/ 2147483646 w 60"/>
              <a:gd name="T7" fmla="*/ 2147483646 h 36"/>
              <a:gd name="T8" fmla="*/ 2147483646 w 60"/>
              <a:gd name="T9" fmla="*/ 2147483646 h 36"/>
              <a:gd name="T10" fmla="*/ 2147483646 w 60"/>
              <a:gd name="T11" fmla="*/ 2147483646 h 36"/>
              <a:gd name="T12" fmla="*/ 0 w 60"/>
              <a:gd name="T13" fmla="*/ 2147483646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4" name="Freeform 280"/>
          <p:cNvSpPr>
            <a:spLocks/>
          </p:cNvSpPr>
          <p:nvPr userDrawn="1"/>
        </p:nvSpPr>
        <p:spPr bwMode="auto">
          <a:xfrm>
            <a:off x="6194251" y="3509343"/>
            <a:ext cx="42333" cy="61912"/>
          </a:xfrm>
          <a:custGeom>
            <a:avLst/>
            <a:gdLst>
              <a:gd name="T0" fmla="*/ 0 w 24"/>
              <a:gd name="T1" fmla="*/ 2147483646 h 48"/>
              <a:gd name="T2" fmla="*/ 2147483646 w 24"/>
              <a:gd name="T3" fmla="*/ 2147483646 h 48"/>
              <a:gd name="T4" fmla="*/ 2147483646 w 24"/>
              <a:gd name="T5" fmla="*/ 0 h 48"/>
              <a:gd name="T6" fmla="*/ 2147483646 w 24"/>
              <a:gd name="T7" fmla="*/ 2147483646 h 48"/>
              <a:gd name="T8" fmla="*/ 2147483646 w 24"/>
              <a:gd name="T9" fmla="*/ 2147483646 h 48"/>
              <a:gd name="T10" fmla="*/ 0 w 24"/>
              <a:gd name="T11" fmla="*/ 2147483646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5" name="Freeform 281"/>
          <p:cNvSpPr>
            <a:spLocks/>
          </p:cNvSpPr>
          <p:nvPr userDrawn="1"/>
        </p:nvSpPr>
        <p:spPr bwMode="auto">
          <a:xfrm>
            <a:off x="6183670" y="3445854"/>
            <a:ext cx="52916" cy="47625"/>
          </a:xfrm>
          <a:custGeom>
            <a:avLst/>
            <a:gdLst>
              <a:gd name="T0" fmla="*/ 0 w 30"/>
              <a:gd name="T1" fmla="*/ 2147483646 h 37"/>
              <a:gd name="T2" fmla="*/ 2147483646 w 30"/>
              <a:gd name="T3" fmla="*/ 0 h 37"/>
              <a:gd name="T4" fmla="*/ 2147483646 w 30"/>
              <a:gd name="T5" fmla="*/ 2147483646 h 37"/>
              <a:gd name="T6" fmla="*/ 2147483646 w 30"/>
              <a:gd name="T7" fmla="*/ 2147483646 h 37"/>
              <a:gd name="T8" fmla="*/ 0 w 30"/>
              <a:gd name="T9" fmla="*/ 2147483646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6" name="Freeform 282"/>
          <p:cNvSpPr>
            <a:spLocks/>
          </p:cNvSpPr>
          <p:nvPr userDrawn="1"/>
        </p:nvSpPr>
        <p:spPr bwMode="auto">
          <a:xfrm>
            <a:off x="7248351" y="3622058"/>
            <a:ext cx="52917" cy="7939"/>
          </a:xfrm>
          <a:custGeom>
            <a:avLst/>
            <a:gdLst>
              <a:gd name="T0" fmla="*/ 2147483646 w 30"/>
              <a:gd name="T1" fmla="*/ 0 h 6"/>
              <a:gd name="T2" fmla="*/ 2147483646 w 30"/>
              <a:gd name="T3" fmla="*/ 0 h 6"/>
              <a:gd name="T4" fmla="*/ 0 w 30"/>
              <a:gd name="T5" fmla="*/ 2147483646 h 6"/>
              <a:gd name="T6" fmla="*/ 2147483646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7" name="Rectangle 283"/>
          <p:cNvSpPr>
            <a:spLocks noChangeArrowheads="1"/>
          </p:cNvSpPr>
          <p:nvPr userDrawn="1"/>
        </p:nvSpPr>
        <p:spPr bwMode="auto">
          <a:xfrm>
            <a:off x="7062083" y="3853839"/>
            <a:ext cx="0" cy="31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400"/>
          </a:p>
        </p:txBody>
      </p:sp>
      <p:sp>
        <p:nvSpPr>
          <p:cNvPr id="48" name="Freeform 284"/>
          <p:cNvSpPr>
            <a:spLocks/>
          </p:cNvSpPr>
          <p:nvPr userDrawn="1"/>
        </p:nvSpPr>
        <p:spPr bwMode="auto">
          <a:xfrm>
            <a:off x="6717085" y="3472831"/>
            <a:ext cx="656167" cy="179388"/>
          </a:xfrm>
          <a:custGeom>
            <a:avLst/>
            <a:gdLst>
              <a:gd name="T0" fmla="*/ 2147483646 w 10616"/>
              <a:gd name="T1" fmla="*/ 2147483646 h 10000"/>
              <a:gd name="T2" fmla="*/ 2147483646 w 10616"/>
              <a:gd name="T3" fmla="*/ 2147483646 h 10000"/>
              <a:gd name="T4" fmla="*/ 2147483646 w 10616"/>
              <a:gd name="T5" fmla="*/ 2147483646 h 10000"/>
              <a:gd name="T6" fmla="*/ 2147483646 w 10616"/>
              <a:gd name="T7" fmla="*/ 2147483646 h 10000"/>
              <a:gd name="T8" fmla="*/ 2147483646 w 10616"/>
              <a:gd name="T9" fmla="*/ 2147483646 h 10000"/>
              <a:gd name="T10" fmla="*/ 2147483646 w 10616"/>
              <a:gd name="T11" fmla="*/ 2147483646 h 10000"/>
              <a:gd name="T12" fmla="*/ 2147483646 w 10616"/>
              <a:gd name="T13" fmla="*/ 2147483646 h 10000"/>
              <a:gd name="T14" fmla="*/ 2147483646 w 10616"/>
              <a:gd name="T15" fmla="*/ 2147483646 h 10000"/>
              <a:gd name="T16" fmla="*/ 2147483646 w 10616"/>
              <a:gd name="T17" fmla="*/ 2147483646 h 10000"/>
              <a:gd name="T18" fmla="*/ 2147483646 w 10616"/>
              <a:gd name="T19" fmla="*/ 2147483646 h 10000"/>
              <a:gd name="T20" fmla="*/ 2147483646 w 10616"/>
              <a:gd name="T21" fmla="*/ 2147483646 h 10000"/>
              <a:gd name="T22" fmla="*/ 2147483646 w 10616"/>
              <a:gd name="T23" fmla="*/ 2147483646 h 10000"/>
              <a:gd name="T24" fmla="*/ 2147483646 w 10616"/>
              <a:gd name="T25" fmla="*/ 0 h 10000"/>
              <a:gd name="T26" fmla="*/ 2147483646 w 10616"/>
              <a:gd name="T27" fmla="*/ 0 h 10000"/>
              <a:gd name="T28" fmla="*/ 2147483646 w 10616"/>
              <a:gd name="T29" fmla="*/ 2147483646 h 10000"/>
              <a:gd name="T30" fmla="*/ 2147483646 w 10616"/>
              <a:gd name="T31" fmla="*/ 2147483646 h 10000"/>
              <a:gd name="T32" fmla="*/ 2147483646 w 10616"/>
              <a:gd name="T33" fmla="*/ 2147483646 h 10000"/>
              <a:gd name="T34" fmla="*/ 2147483646 w 10616"/>
              <a:gd name="T35" fmla="*/ 2147483646 h 10000"/>
              <a:gd name="T36" fmla="*/ 2147483646 w 10616"/>
              <a:gd name="T37" fmla="*/ 2147483646 h 10000"/>
              <a:gd name="T38" fmla="*/ 2147483646 w 10616"/>
              <a:gd name="T39" fmla="*/ 0 h 10000"/>
              <a:gd name="T40" fmla="*/ 2147483646 w 10616"/>
              <a:gd name="T41" fmla="*/ 0 h 10000"/>
              <a:gd name="T42" fmla="*/ 2147483646 w 10616"/>
              <a:gd name="T43" fmla="*/ 0 h 10000"/>
              <a:gd name="T44" fmla="*/ 2147483646 w 10616"/>
              <a:gd name="T45" fmla="*/ 2147483646 h 10000"/>
              <a:gd name="T46" fmla="*/ 2147483646 w 10616"/>
              <a:gd name="T47" fmla="*/ 2147483646 h 10000"/>
              <a:gd name="T48" fmla="*/ 2147483646 w 10616"/>
              <a:gd name="T49" fmla="*/ 2147483646 h 10000"/>
              <a:gd name="T50" fmla="*/ 2147483646 w 10616"/>
              <a:gd name="T51" fmla="*/ 2147483646 h 10000"/>
              <a:gd name="T52" fmla="*/ 2147483646 w 10616"/>
              <a:gd name="T53" fmla="*/ 2147483646 h 10000"/>
              <a:gd name="T54" fmla="*/ 2147483646 w 10616"/>
              <a:gd name="T55" fmla="*/ 2147483646 h 10000"/>
              <a:gd name="T56" fmla="*/ 2147483646 w 10616"/>
              <a:gd name="T57" fmla="*/ 2147483646 h 10000"/>
              <a:gd name="T58" fmla="*/ 2147483646 w 10616"/>
              <a:gd name="T59" fmla="*/ 2147483646 h 10000"/>
              <a:gd name="T60" fmla="*/ 2147483646 w 10616"/>
              <a:gd name="T61" fmla="*/ 2147483646 h 10000"/>
              <a:gd name="T62" fmla="*/ 0 w 10616"/>
              <a:gd name="T63" fmla="*/ 2147483646 h 10000"/>
              <a:gd name="T64" fmla="*/ 2147483646 w 10616"/>
              <a:gd name="T65" fmla="*/ 2147483646 h 10000"/>
              <a:gd name="T66" fmla="*/ 2147483646 w 10616"/>
              <a:gd name="T67" fmla="*/ 2147483646 h 10000"/>
              <a:gd name="T68" fmla="*/ 2147483646 w 10616"/>
              <a:gd name="T69" fmla="*/ 2147483646 h 10000"/>
              <a:gd name="T70" fmla="*/ 2147483646 w 10616"/>
              <a:gd name="T71" fmla="*/ 2147483646 h 10000"/>
              <a:gd name="T72" fmla="*/ 2147483646 w 10616"/>
              <a:gd name="T73" fmla="*/ 2147483646 h 10000"/>
              <a:gd name="T74" fmla="*/ 2147483646 w 10616"/>
              <a:gd name="T75" fmla="*/ 2147483646 h 10000"/>
              <a:gd name="T76" fmla="*/ 2147483646 w 10616"/>
              <a:gd name="T77" fmla="*/ 2147483646 h 10000"/>
              <a:gd name="T78" fmla="*/ 2147483646 w 10616"/>
              <a:gd name="T79" fmla="*/ 2147483646 h 10000"/>
              <a:gd name="T80" fmla="*/ 2147483646 w 10616"/>
              <a:gd name="T81" fmla="*/ 2147483646 h 10000"/>
              <a:gd name="T82" fmla="*/ 2147483646 w 10616"/>
              <a:gd name="T83" fmla="*/ 2147483646 h 10000"/>
              <a:gd name="T84" fmla="*/ 2147483646 w 10616"/>
              <a:gd name="T85" fmla="*/ 2147483646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49" name="Freeform 285"/>
          <p:cNvSpPr>
            <a:spLocks/>
          </p:cNvSpPr>
          <p:nvPr userDrawn="1"/>
        </p:nvSpPr>
        <p:spPr bwMode="auto">
          <a:xfrm>
            <a:off x="7047285" y="3622056"/>
            <a:ext cx="241300" cy="146051"/>
          </a:xfrm>
          <a:custGeom>
            <a:avLst/>
            <a:gdLst>
              <a:gd name="T0" fmla="*/ 2147483646 w 139"/>
              <a:gd name="T1" fmla="*/ 2147483646 h 114"/>
              <a:gd name="T2" fmla="*/ 2147483646 w 139"/>
              <a:gd name="T3" fmla="*/ 2147483646 h 114"/>
              <a:gd name="T4" fmla="*/ 2147483646 w 139"/>
              <a:gd name="T5" fmla="*/ 2147483646 h 114"/>
              <a:gd name="T6" fmla="*/ 2147483646 w 139"/>
              <a:gd name="T7" fmla="*/ 2147483646 h 114"/>
              <a:gd name="T8" fmla="*/ 2147483646 w 139"/>
              <a:gd name="T9" fmla="*/ 2147483646 h 114"/>
              <a:gd name="T10" fmla="*/ 2147483646 w 139"/>
              <a:gd name="T11" fmla="*/ 2147483646 h 114"/>
              <a:gd name="T12" fmla="*/ 2147483646 w 139"/>
              <a:gd name="T13" fmla="*/ 0 h 114"/>
              <a:gd name="T14" fmla="*/ 2147483646 w 139"/>
              <a:gd name="T15" fmla="*/ 2147483646 h 114"/>
              <a:gd name="T16" fmla="*/ 2147483646 w 139"/>
              <a:gd name="T17" fmla="*/ 2147483646 h 114"/>
              <a:gd name="T18" fmla="*/ 2147483646 w 139"/>
              <a:gd name="T19" fmla="*/ 2147483646 h 114"/>
              <a:gd name="T20" fmla="*/ 2147483646 w 139"/>
              <a:gd name="T21" fmla="*/ 2147483646 h 114"/>
              <a:gd name="T22" fmla="*/ 2147483646 w 139"/>
              <a:gd name="T23" fmla="*/ 2147483646 h 114"/>
              <a:gd name="T24" fmla="*/ 2147483646 w 139"/>
              <a:gd name="T25" fmla="*/ 2147483646 h 114"/>
              <a:gd name="T26" fmla="*/ 0 w 139"/>
              <a:gd name="T27" fmla="*/ 2147483646 h 114"/>
              <a:gd name="T28" fmla="*/ 2147483646 w 139"/>
              <a:gd name="T29" fmla="*/ 2147483646 h 114"/>
              <a:gd name="T30" fmla="*/ 2147483646 w 139"/>
              <a:gd name="T31" fmla="*/ 2147483646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0" name="Freeform 286"/>
          <p:cNvSpPr>
            <a:spLocks/>
          </p:cNvSpPr>
          <p:nvPr userDrawn="1"/>
        </p:nvSpPr>
        <p:spPr bwMode="auto">
          <a:xfrm>
            <a:off x="7015516" y="3737955"/>
            <a:ext cx="169333" cy="115887"/>
          </a:xfrm>
          <a:custGeom>
            <a:avLst/>
            <a:gdLst>
              <a:gd name="T0" fmla="*/ 2147483646 w 97"/>
              <a:gd name="T1" fmla="*/ 2147483646 h 90"/>
              <a:gd name="T2" fmla="*/ 2147483646 w 97"/>
              <a:gd name="T3" fmla="*/ 0 h 90"/>
              <a:gd name="T4" fmla="*/ 2147483646 w 97"/>
              <a:gd name="T5" fmla="*/ 2147483646 h 90"/>
              <a:gd name="T6" fmla="*/ 2147483646 w 97"/>
              <a:gd name="T7" fmla="*/ 2147483646 h 90"/>
              <a:gd name="T8" fmla="*/ 2147483646 w 97"/>
              <a:gd name="T9" fmla="*/ 2147483646 h 90"/>
              <a:gd name="T10" fmla="*/ 2147483646 w 97"/>
              <a:gd name="T11" fmla="*/ 2147483646 h 90"/>
              <a:gd name="T12" fmla="*/ 2147483646 w 97"/>
              <a:gd name="T13" fmla="*/ 2147483646 h 90"/>
              <a:gd name="T14" fmla="*/ 0 w 97"/>
              <a:gd name="T15" fmla="*/ 2147483646 h 90"/>
              <a:gd name="T16" fmla="*/ 2147483646 w 97"/>
              <a:gd name="T17" fmla="*/ 2147483646 h 90"/>
              <a:gd name="T18" fmla="*/ 2147483646 w 97"/>
              <a:gd name="T19" fmla="*/ 2147483646 h 90"/>
              <a:gd name="T20" fmla="*/ 2147483646 w 97"/>
              <a:gd name="T21" fmla="*/ 2147483646 h 90"/>
              <a:gd name="T22" fmla="*/ 2147483646 w 97"/>
              <a:gd name="T23" fmla="*/ 2147483646 h 90"/>
              <a:gd name="T24" fmla="*/ 2147483646 w 97"/>
              <a:gd name="T25" fmla="*/ 2147483646 h 90"/>
              <a:gd name="T26" fmla="*/ 2147483646 w 97"/>
              <a:gd name="T27" fmla="*/ 2147483646 h 90"/>
              <a:gd name="T28" fmla="*/ 2147483646 w 97"/>
              <a:gd name="T29" fmla="*/ 2147483646 h 90"/>
              <a:gd name="T30" fmla="*/ 2147483646 w 97"/>
              <a:gd name="T31" fmla="*/ 2147483646 h 90"/>
              <a:gd name="T32" fmla="*/ 2147483646 w 97"/>
              <a:gd name="T33" fmla="*/ 2147483646 h 90"/>
              <a:gd name="T34" fmla="*/ 2147483646 w 97"/>
              <a:gd name="T35" fmla="*/ 2147483646 h 90"/>
              <a:gd name="T36" fmla="*/ 2147483646 w 97"/>
              <a:gd name="T37" fmla="*/ 2147483646 h 90"/>
              <a:gd name="T38" fmla="*/ 2147483646 w 97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1" name="Freeform 287"/>
          <p:cNvSpPr>
            <a:spLocks/>
          </p:cNvSpPr>
          <p:nvPr userDrawn="1"/>
        </p:nvSpPr>
        <p:spPr bwMode="auto">
          <a:xfrm>
            <a:off x="7015516" y="3737955"/>
            <a:ext cx="169333" cy="115887"/>
          </a:xfrm>
          <a:custGeom>
            <a:avLst/>
            <a:gdLst>
              <a:gd name="T0" fmla="*/ 2147483646 w 97"/>
              <a:gd name="T1" fmla="*/ 2147483646 h 90"/>
              <a:gd name="T2" fmla="*/ 2147483646 w 97"/>
              <a:gd name="T3" fmla="*/ 0 h 90"/>
              <a:gd name="T4" fmla="*/ 2147483646 w 97"/>
              <a:gd name="T5" fmla="*/ 2147483646 h 90"/>
              <a:gd name="T6" fmla="*/ 2147483646 w 97"/>
              <a:gd name="T7" fmla="*/ 2147483646 h 90"/>
              <a:gd name="T8" fmla="*/ 2147483646 w 97"/>
              <a:gd name="T9" fmla="*/ 2147483646 h 90"/>
              <a:gd name="T10" fmla="*/ 2147483646 w 97"/>
              <a:gd name="T11" fmla="*/ 2147483646 h 90"/>
              <a:gd name="T12" fmla="*/ 2147483646 w 97"/>
              <a:gd name="T13" fmla="*/ 2147483646 h 90"/>
              <a:gd name="T14" fmla="*/ 0 w 97"/>
              <a:gd name="T15" fmla="*/ 2147483646 h 90"/>
              <a:gd name="T16" fmla="*/ 2147483646 w 97"/>
              <a:gd name="T17" fmla="*/ 2147483646 h 90"/>
              <a:gd name="T18" fmla="*/ 2147483646 w 97"/>
              <a:gd name="T19" fmla="*/ 2147483646 h 90"/>
              <a:gd name="T20" fmla="*/ 2147483646 w 97"/>
              <a:gd name="T21" fmla="*/ 2147483646 h 90"/>
              <a:gd name="T22" fmla="*/ 2147483646 w 97"/>
              <a:gd name="T23" fmla="*/ 2147483646 h 90"/>
              <a:gd name="T24" fmla="*/ 2147483646 w 97"/>
              <a:gd name="T25" fmla="*/ 2147483646 h 90"/>
              <a:gd name="T26" fmla="*/ 2147483646 w 97"/>
              <a:gd name="T27" fmla="*/ 2147483646 h 90"/>
              <a:gd name="T28" fmla="*/ 2147483646 w 97"/>
              <a:gd name="T29" fmla="*/ 2147483646 h 90"/>
              <a:gd name="T30" fmla="*/ 2147483646 w 97"/>
              <a:gd name="T31" fmla="*/ 2147483646 h 90"/>
              <a:gd name="T32" fmla="*/ 2147483646 w 97"/>
              <a:gd name="T33" fmla="*/ 2147483646 h 90"/>
              <a:gd name="T34" fmla="*/ 2147483646 w 97"/>
              <a:gd name="T35" fmla="*/ 2147483646 h 90"/>
              <a:gd name="T36" fmla="*/ 2147483646 w 97"/>
              <a:gd name="T37" fmla="*/ 2147483646 h 90"/>
              <a:gd name="T38" fmla="*/ 2147483646 w 97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2" name="Freeform 288"/>
          <p:cNvSpPr>
            <a:spLocks/>
          </p:cNvSpPr>
          <p:nvPr userDrawn="1"/>
        </p:nvSpPr>
        <p:spPr bwMode="auto">
          <a:xfrm>
            <a:off x="7601835" y="3957018"/>
            <a:ext cx="158749" cy="77787"/>
          </a:xfrm>
          <a:custGeom>
            <a:avLst/>
            <a:gdLst>
              <a:gd name="T0" fmla="*/ 2147483646 w 90"/>
              <a:gd name="T1" fmla="*/ 2147483646 h 60"/>
              <a:gd name="T2" fmla="*/ 2147483646 w 90"/>
              <a:gd name="T3" fmla="*/ 2147483646 h 60"/>
              <a:gd name="T4" fmla="*/ 2147483646 w 90"/>
              <a:gd name="T5" fmla="*/ 2147483646 h 60"/>
              <a:gd name="T6" fmla="*/ 2147483646 w 90"/>
              <a:gd name="T7" fmla="*/ 2147483646 h 60"/>
              <a:gd name="T8" fmla="*/ 2147483646 w 90"/>
              <a:gd name="T9" fmla="*/ 0 h 60"/>
              <a:gd name="T10" fmla="*/ 2147483646 w 90"/>
              <a:gd name="T11" fmla="*/ 2147483646 h 60"/>
              <a:gd name="T12" fmla="*/ 2147483646 w 90"/>
              <a:gd name="T13" fmla="*/ 2147483646 h 60"/>
              <a:gd name="T14" fmla="*/ 0 w 90"/>
              <a:gd name="T15" fmla="*/ 2147483646 h 60"/>
              <a:gd name="T16" fmla="*/ 2147483646 w 90"/>
              <a:gd name="T17" fmla="*/ 2147483646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3" name="Freeform 289"/>
          <p:cNvSpPr>
            <a:spLocks/>
          </p:cNvSpPr>
          <p:nvPr userDrawn="1"/>
        </p:nvSpPr>
        <p:spPr bwMode="auto">
          <a:xfrm>
            <a:off x="7625134" y="3987180"/>
            <a:ext cx="249767" cy="217488"/>
          </a:xfrm>
          <a:custGeom>
            <a:avLst/>
            <a:gdLst>
              <a:gd name="T0" fmla="*/ 2147483646 w 24"/>
              <a:gd name="T1" fmla="*/ 2147483646 h 28"/>
              <a:gd name="T2" fmla="*/ 2147483646 w 24"/>
              <a:gd name="T3" fmla="*/ 2147483646 h 28"/>
              <a:gd name="T4" fmla="*/ 2147483646 w 24"/>
              <a:gd name="T5" fmla="*/ 2147483646 h 28"/>
              <a:gd name="T6" fmla="*/ 2147483646 w 24"/>
              <a:gd name="T7" fmla="*/ 2147483646 h 28"/>
              <a:gd name="T8" fmla="*/ 0 w 24"/>
              <a:gd name="T9" fmla="*/ 2147483646 h 28"/>
              <a:gd name="T10" fmla="*/ 2147483646 w 24"/>
              <a:gd name="T11" fmla="*/ 2147483646 h 28"/>
              <a:gd name="T12" fmla="*/ 2147483646 w 24"/>
              <a:gd name="T13" fmla="*/ 2147483646 h 28"/>
              <a:gd name="T14" fmla="*/ 2147483646 w 24"/>
              <a:gd name="T15" fmla="*/ 2147483646 h 28"/>
              <a:gd name="T16" fmla="*/ 2147483646 w 24"/>
              <a:gd name="T17" fmla="*/ 2147483646 h 28"/>
              <a:gd name="T18" fmla="*/ 2147483646 w 24"/>
              <a:gd name="T19" fmla="*/ 2147483646 h 28"/>
              <a:gd name="T20" fmla="*/ 2147483646 w 24"/>
              <a:gd name="T21" fmla="*/ 2147483646 h 28"/>
              <a:gd name="T22" fmla="*/ 2147483646 w 24"/>
              <a:gd name="T23" fmla="*/ 2147483646 h 28"/>
              <a:gd name="T24" fmla="*/ 2147483646 w 24"/>
              <a:gd name="T25" fmla="*/ 0 h 28"/>
              <a:gd name="T26" fmla="*/ 2147483646 w 24"/>
              <a:gd name="T27" fmla="*/ 0 h 28"/>
              <a:gd name="T28" fmla="*/ 2147483646 w 24"/>
              <a:gd name="T29" fmla="*/ 2147483646 h 28"/>
              <a:gd name="T30" fmla="*/ 2147483646 w 24"/>
              <a:gd name="T31" fmla="*/ 2147483646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4" name="Freeform 290"/>
          <p:cNvSpPr>
            <a:spLocks/>
          </p:cNvSpPr>
          <p:nvPr userDrawn="1"/>
        </p:nvSpPr>
        <p:spPr bwMode="auto">
          <a:xfrm>
            <a:off x="7311866" y="4126883"/>
            <a:ext cx="353484" cy="165100"/>
          </a:xfrm>
          <a:custGeom>
            <a:avLst/>
            <a:gdLst>
              <a:gd name="T0" fmla="*/ 2147483646 w 34"/>
              <a:gd name="T1" fmla="*/ 0 h 21"/>
              <a:gd name="T2" fmla="*/ 2147483646 w 34"/>
              <a:gd name="T3" fmla="*/ 2147483646 h 21"/>
              <a:gd name="T4" fmla="*/ 2147483646 w 34"/>
              <a:gd name="T5" fmla="*/ 2147483646 h 21"/>
              <a:gd name="T6" fmla="*/ 2147483646 w 34"/>
              <a:gd name="T7" fmla="*/ 2147483646 h 21"/>
              <a:gd name="T8" fmla="*/ 0 w 34"/>
              <a:gd name="T9" fmla="*/ 2147483646 h 21"/>
              <a:gd name="T10" fmla="*/ 2147483646 w 34"/>
              <a:gd name="T11" fmla="*/ 2147483646 h 21"/>
              <a:gd name="T12" fmla="*/ 2147483646 w 34"/>
              <a:gd name="T13" fmla="*/ 2147483646 h 21"/>
              <a:gd name="T14" fmla="*/ 2147483646 w 34"/>
              <a:gd name="T15" fmla="*/ 2147483646 h 21"/>
              <a:gd name="T16" fmla="*/ 2147483646 w 34"/>
              <a:gd name="T17" fmla="*/ 2147483646 h 21"/>
              <a:gd name="T18" fmla="*/ 2147483646 w 34"/>
              <a:gd name="T19" fmla="*/ 2147483646 h 21"/>
              <a:gd name="T20" fmla="*/ 2147483646 w 34"/>
              <a:gd name="T21" fmla="*/ 2147483646 h 21"/>
              <a:gd name="T22" fmla="*/ 2147483646 w 34"/>
              <a:gd name="T23" fmla="*/ 2147483646 h 21"/>
              <a:gd name="T24" fmla="*/ 2147483646 w 34"/>
              <a:gd name="T25" fmla="*/ 2147483646 h 21"/>
              <a:gd name="T26" fmla="*/ 2147483646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5" name="Freeform 291"/>
          <p:cNvSpPr>
            <a:spLocks/>
          </p:cNvSpPr>
          <p:nvPr userDrawn="1"/>
        </p:nvSpPr>
        <p:spPr bwMode="auto">
          <a:xfrm>
            <a:off x="7062101" y="3768106"/>
            <a:ext cx="656167" cy="422275"/>
          </a:xfrm>
          <a:custGeom>
            <a:avLst/>
            <a:gdLst>
              <a:gd name="T0" fmla="*/ 2147483646 w 63"/>
              <a:gd name="T1" fmla="*/ 2147483646 h 54"/>
              <a:gd name="T2" fmla="*/ 2147483646 w 63"/>
              <a:gd name="T3" fmla="*/ 2147483646 h 54"/>
              <a:gd name="T4" fmla="*/ 2147483646 w 63"/>
              <a:gd name="T5" fmla="*/ 2147483646 h 54"/>
              <a:gd name="T6" fmla="*/ 2147483646 w 63"/>
              <a:gd name="T7" fmla="*/ 2147483646 h 54"/>
              <a:gd name="T8" fmla="*/ 2147483646 w 63"/>
              <a:gd name="T9" fmla="*/ 2147483646 h 54"/>
              <a:gd name="T10" fmla="*/ 2147483646 w 63"/>
              <a:gd name="T11" fmla="*/ 2147483646 h 54"/>
              <a:gd name="T12" fmla="*/ 2147483646 w 63"/>
              <a:gd name="T13" fmla="*/ 2147483646 h 54"/>
              <a:gd name="T14" fmla="*/ 2147483646 w 63"/>
              <a:gd name="T15" fmla="*/ 2147483646 h 54"/>
              <a:gd name="T16" fmla="*/ 2147483646 w 63"/>
              <a:gd name="T17" fmla="*/ 2147483646 h 54"/>
              <a:gd name="T18" fmla="*/ 2147483646 w 63"/>
              <a:gd name="T19" fmla="*/ 2147483646 h 54"/>
              <a:gd name="T20" fmla="*/ 2147483646 w 63"/>
              <a:gd name="T21" fmla="*/ 2147483646 h 54"/>
              <a:gd name="T22" fmla="*/ 2147483646 w 63"/>
              <a:gd name="T23" fmla="*/ 2147483646 h 54"/>
              <a:gd name="T24" fmla="*/ 2147483646 w 63"/>
              <a:gd name="T25" fmla="*/ 2147483646 h 54"/>
              <a:gd name="T26" fmla="*/ 2147483646 w 63"/>
              <a:gd name="T27" fmla="*/ 2147483646 h 54"/>
              <a:gd name="T28" fmla="*/ 2147483646 w 63"/>
              <a:gd name="T29" fmla="*/ 0 h 54"/>
              <a:gd name="T30" fmla="*/ 2147483646 w 63"/>
              <a:gd name="T31" fmla="*/ 0 h 54"/>
              <a:gd name="T32" fmla="*/ 2147483646 w 63"/>
              <a:gd name="T33" fmla="*/ 2147483646 h 54"/>
              <a:gd name="T34" fmla="*/ 2147483646 w 63"/>
              <a:gd name="T35" fmla="*/ 2147483646 h 54"/>
              <a:gd name="T36" fmla="*/ 2147483646 w 63"/>
              <a:gd name="T37" fmla="*/ 2147483646 h 54"/>
              <a:gd name="T38" fmla="*/ 2147483646 w 63"/>
              <a:gd name="T39" fmla="*/ 2147483646 h 54"/>
              <a:gd name="T40" fmla="*/ 2147483646 w 63"/>
              <a:gd name="T41" fmla="*/ 2147483646 h 54"/>
              <a:gd name="T42" fmla="*/ 2147483646 w 63"/>
              <a:gd name="T43" fmla="*/ 2147483646 h 54"/>
              <a:gd name="T44" fmla="*/ 0 w 63"/>
              <a:gd name="T45" fmla="*/ 2147483646 h 54"/>
              <a:gd name="T46" fmla="*/ 2147483646 w 63"/>
              <a:gd name="T47" fmla="*/ 2147483646 h 54"/>
              <a:gd name="T48" fmla="*/ 2147483646 w 63"/>
              <a:gd name="T49" fmla="*/ 2147483646 h 54"/>
              <a:gd name="T50" fmla="*/ 2147483646 w 63"/>
              <a:gd name="T51" fmla="*/ 2147483646 h 54"/>
              <a:gd name="T52" fmla="*/ 2147483646 w 63"/>
              <a:gd name="T53" fmla="*/ 2147483646 h 54"/>
              <a:gd name="T54" fmla="*/ 2147483646 w 63"/>
              <a:gd name="T55" fmla="*/ 2147483646 h 54"/>
              <a:gd name="T56" fmla="*/ 2147483646 w 63"/>
              <a:gd name="T57" fmla="*/ 2147483646 h 54"/>
              <a:gd name="T58" fmla="*/ 2147483646 w 63"/>
              <a:gd name="T59" fmla="*/ 2147483646 h 54"/>
              <a:gd name="T60" fmla="*/ 2147483646 w 63"/>
              <a:gd name="T61" fmla="*/ 2147483646 h 54"/>
              <a:gd name="T62" fmla="*/ 2147483646 w 63"/>
              <a:gd name="T63" fmla="*/ 2147483646 h 54"/>
              <a:gd name="T64" fmla="*/ 2147483646 w 63"/>
              <a:gd name="T65" fmla="*/ 2147483646 h 54"/>
              <a:gd name="T66" fmla="*/ 2147483646 w 63"/>
              <a:gd name="T67" fmla="*/ 2147483646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6" name="Freeform 292"/>
          <p:cNvSpPr>
            <a:spLocks/>
          </p:cNvSpPr>
          <p:nvPr userDrawn="1"/>
        </p:nvSpPr>
        <p:spPr bwMode="auto">
          <a:xfrm>
            <a:off x="7625116" y="4034808"/>
            <a:ext cx="103717" cy="92075"/>
          </a:xfrm>
          <a:custGeom>
            <a:avLst/>
            <a:gdLst>
              <a:gd name="T0" fmla="*/ 0 w 10"/>
              <a:gd name="T1" fmla="*/ 2147483646 h 12"/>
              <a:gd name="T2" fmla="*/ 2147483646 w 10"/>
              <a:gd name="T3" fmla="*/ 2147483646 h 12"/>
              <a:gd name="T4" fmla="*/ 2147483646 w 10"/>
              <a:gd name="T5" fmla="*/ 2147483646 h 12"/>
              <a:gd name="T6" fmla="*/ 2147483646 w 10"/>
              <a:gd name="T7" fmla="*/ 0 h 12"/>
              <a:gd name="T8" fmla="*/ 2147483646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7" name="Freeform 293"/>
          <p:cNvSpPr>
            <a:spLocks/>
          </p:cNvSpPr>
          <p:nvPr userDrawn="1"/>
        </p:nvSpPr>
        <p:spPr bwMode="auto">
          <a:xfrm>
            <a:off x="7174285" y="3612542"/>
            <a:ext cx="332316" cy="250825"/>
          </a:xfrm>
          <a:custGeom>
            <a:avLst/>
            <a:gdLst>
              <a:gd name="T0" fmla="*/ 2147483646 w 192"/>
              <a:gd name="T1" fmla="*/ 2147483646 h 192"/>
              <a:gd name="T2" fmla="*/ 2147483646 w 192"/>
              <a:gd name="T3" fmla="*/ 2147483646 h 192"/>
              <a:gd name="T4" fmla="*/ 2147483646 w 192"/>
              <a:gd name="T5" fmla="*/ 2147483646 h 192"/>
              <a:gd name="T6" fmla="*/ 2147483646 w 192"/>
              <a:gd name="T7" fmla="*/ 2147483646 h 192"/>
              <a:gd name="T8" fmla="*/ 2147483646 w 192"/>
              <a:gd name="T9" fmla="*/ 2147483646 h 192"/>
              <a:gd name="T10" fmla="*/ 2147483646 w 192"/>
              <a:gd name="T11" fmla="*/ 0 h 192"/>
              <a:gd name="T12" fmla="*/ 2147483646 w 192"/>
              <a:gd name="T13" fmla="*/ 2147483646 h 192"/>
              <a:gd name="T14" fmla="*/ 2147483646 w 192"/>
              <a:gd name="T15" fmla="*/ 2147483646 h 192"/>
              <a:gd name="T16" fmla="*/ 2147483646 w 192"/>
              <a:gd name="T17" fmla="*/ 2147483646 h 192"/>
              <a:gd name="T18" fmla="*/ 2147483646 w 192"/>
              <a:gd name="T19" fmla="*/ 2147483646 h 192"/>
              <a:gd name="T20" fmla="*/ 2147483646 w 192"/>
              <a:gd name="T21" fmla="*/ 2147483646 h 192"/>
              <a:gd name="T22" fmla="*/ 0 w 192"/>
              <a:gd name="T23" fmla="*/ 2147483646 h 192"/>
              <a:gd name="T24" fmla="*/ 0 w 192"/>
              <a:gd name="T25" fmla="*/ 2147483646 h 192"/>
              <a:gd name="T26" fmla="*/ 2147483646 w 192"/>
              <a:gd name="T27" fmla="*/ 2147483646 h 192"/>
              <a:gd name="T28" fmla="*/ 2147483646 w 192"/>
              <a:gd name="T29" fmla="*/ 2147483646 h 192"/>
              <a:gd name="T30" fmla="*/ 2147483646 w 192"/>
              <a:gd name="T31" fmla="*/ 2147483646 h 192"/>
              <a:gd name="T32" fmla="*/ 2147483646 w 192"/>
              <a:gd name="T33" fmla="*/ 2147483646 h 192"/>
              <a:gd name="T34" fmla="*/ 2147483646 w 192"/>
              <a:gd name="T35" fmla="*/ 2147483646 h 192"/>
              <a:gd name="T36" fmla="*/ 2147483646 w 192"/>
              <a:gd name="T37" fmla="*/ 2147483646 h 192"/>
              <a:gd name="T38" fmla="*/ 2147483646 w 192"/>
              <a:gd name="T39" fmla="*/ 2147483646 h 192"/>
              <a:gd name="T40" fmla="*/ 2147483646 w 192"/>
              <a:gd name="T41" fmla="*/ 2147483646 h 192"/>
              <a:gd name="T42" fmla="*/ 2147483646 w 192"/>
              <a:gd name="T43" fmla="*/ 2147483646 h 192"/>
              <a:gd name="T44" fmla="*/ 2147483646 w 192"/>
              <a:gd name="T45" fmla="*/ 2147483646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8" name="Freeform 294"/>
          <p:cNvSpPr>
            <a:spLocks/>
          </p:cNvSpPr>
          <p:nvPr userDrawn="1"/>
        </p:nvSpPr>
        <p:spPr bwMode="auto">
          <a:xfrm>
            <a:off x="7364768" y="3544269"/>
            <a:ext cx="626533" cy="427037"/>
          </a:xfrm>
          <a:custGeom>
            <a:avLst/>
            <a:gdLst>
              <a:gd name="T0" fmla="*/ 2147483646 w 60"/>
              <a:gd name="T1" fmla="*/ 2147483646 h 55"/>
              <a:gd name="T2" fmla="*/ 2147483646 w 60"/>
              <a:gd name="T3" fmla="*/ 2147483646 h 55"/>
              <a:gd name="T4" fmla="*/ 2147483646 w 60"/>
              <a:gd name="T5" fmla="*/ 2147483646 h 55"/>
              <a:gd name="T6" fmla="*/ 2147483646 w 60"/>
              <a:gd name="T7" fmla="*/ 2147483646 h 55"/>
              <a:gd name="T8" fmla="*/ 2147483646 w 60"/>
              <a:gd name="T9" fmla="*/ 2147483646 h 55"/>
              <a:gd name="T10" fmla="*/ 2147483646 w 60"/>
              <a:gd name="T11" fmla="*/ 2147483646 h 55"/>
              <a:gd name="T12" fmla="*/ 2147483646 w 60"/>
              <a:gd name="T13" fmla="*/ 2147483646 h 55"/>
              <a:gd name="T14" fmla="*/ 2147483646 w 60"/>
              <a:gd name="T15" fmla="*/ 2147483646 h 55"/>
              <a:gd name="T16" fmla="*/ 2147483646 w 60"/>
              <a:gd name="T17" fmla="*/ 2147483646 h 55"/>
              <a:gd name="T18" fmla="*/ 2147483646 w 60"/>
              <a:gd name="T19" fmla="*/ 2147483646 h 55"/>
              <a:gd name="T20" fmla="*/ 2147483646 w 60"/>
              <a:gd name="T21" fmla="*/ 2147483646 h 55"/>
              <a:gd name="T22" fmla="*/ 2147483646 w 60"/>
              <a:gd name="T23" fmla="*/ 2147483646 h 55"/>
              <a:gd name="T24" fmla="*/ 2147483646 w 60"/>
              <a:gd name="T25" fmla="*/ 2147483646 h 55"/>
              <a:gd name="T26" fmla="*/ 2147483646 w 60"/>
              <a:gd name="T27" fmla="*/ 2147483646 h 55"/>
              <a:gd name="T28" fmla="*/ 2147483646 w 60"/>
              <a:gd name="T29" fmla="*/ 2147483646 h 55"/>
              <a:gd name="T30" fmla="*/ 2147483646 w 60"/>
              <a:gd name="T31" fmla="*/ 2147483646 h 55"/>
              <a:gd name="T32" fmla="*/ 2147483646 w 60"/>
              <a:gd name="T33" fmla="*/ 2147483646 h 55"/>
              <a:gd name="T34" fmla="*/ 2147483646 w 60"/>
              <a:gd name="T35" fmla="*/ 2147483646 h 55"/>
              <a:gd name="T36" fmla="*/ 2147483646 w 60"/>
              <a:gd name="T37" fmla="*/ 2147483646 h 55"/>
              <a:gd name="T38" fmla="*/ 2147483646 w 60"/>
              <a:gd name="T39" fmla="*/ 2147483646 h 55"/>
              <a:gd name="T40" fmla="*/ 2147483646 w 60"/>
              <a:gd name="T41" fmla="*/ 0 h 55"/>
              <a:gd name="T42" fmla="*/ 2147483646 w 60"/>
              <a:gd name="T43" fmla="*/ 2147483646 h 55"/>
              <a:gd name="T44" fmla="*/ 2147483646 w 60"/>
              <a:gd name="T45" fmla="*/ 2147483646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6 h 55"/>
              <a:gd name="T52" fmla="*/ 2147483646 w 60"/>
              <a:gd name="T53" fmla="*/ 2147483646 h 55"/>
              <a:gd name="T54" fmla="*/ 2147483646 w 60"/>
              <a:gd name="T55" fmla="*/ 2147483646 h 55"/>
              <a:gd name="T56" fmla="*/ 2147483646 w 60"/>
              <a:gd name="T57" fmla="*/ 2147483646 h 55"/>
              <a:gd name="T58" fmla="*/ 2147483646 w 60"/>
              <a:gd name="T59" fmla="*/ 2147483646 h 55"/>
              <a:gd name="T60" fmla="*/ 2147483646 w 60"/>
              <a:gd name="T61" fmla="*/ 2147483646 h 55"/>
              <a:gd name="T62" fmla="*/ 2147483646 w 60"/>
              <a:gd name="T63" fmla="*/ 2147483646 h 55"/>
              <a:gd name="T64" fmla="*/ 2147483646 w 60"/>
              <a:gd name="T65" fmla="*/ 2147483646 h 55"/>
              <a:gd name="T66" fmla="*/ 2147483646 w 60"/>
              <a:gd name="T67" fmla="*/ 2147483646 h 55"/>
              <a:gd name="T68" fmla="*/ 2147483646 w 60"/>
              <a:gd name="T69" fmla="*/ 2147483646 h 55"/>
              <a:gd name="T70" fmla="*/ 2147483646 w 60"/>
              <a:gd name="T71" fmla="*/ 2147483646 h 55"/>
              <a:gd name="T72" fmla="*/ 2147483646 w 60"/>
              <a:gd name="T73" fmla="*/ 2147483646 h 55"/>
              <a:gd name="T74" fmla="*/ 2147483646 w 60"/>
              <a:gd name="T75" fmla="*/ 2147483646 h 55"/>
              <a:gd name="T76" fmla="*/ 2147483646 w 60"/>
              <a:gd name="T77" fmla="*/ 2147483646 h 55"/>
              <a:gd name="T78" fmla="*/ 2147483646 w 60"/>
              <a:gd name="T79" fmla="*/ 2147483646 h 55"/>
              <a:gd name="T80" fmla="*/ 2147483646 w 60"/>
              <a:gd name="T81" fmla="*/ 2147483646 h 55"/>
              <a:gd name="T82" fmla="*/ 2147483646 w 60"/>
              <a:gd name="T83" fmla="*/ 2147483646 h 55"/>
              <a:gd name="T84" fmla="*/ 2147483646 w 60"/>
              <a:gd name="T85" fmla="*/ 2147483646 h 55"/>
              <a:gd name="T86" fmla="*/ 2147483646 w 60"/>
              <a:gd name="T87" fmla="*/ 2147483646 h 55"/>
              <a:gd name="T88" fmla="*/ 2147483646 w 60"/>
              <a:gd name="T89" fmla="*/ 2147483646 h 55"/>
              <a:gd name="T90" fmla="*/ 2147483646 w 60"/>
              <a:gd name="T91" fmla="*/ 2147483646 h 55"/>
              <a:gd name="T92" fmla="*/ 2147483646 w 60"/>
              <a:gd name="T93" fmla="*/ 2147483646 h 55"/>
              <a:gd name="T94" fmla="*/ 2147483646 w 60"/>
              <a:gd name="T95" fmla="*/ 2147483646 h 55"/>
              <a:gd name="T96" fmla="*/ 2147483646 w 60"/>
              <a:gd name="T97" fmla="*/ 2147483646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59" name="Freeform 299"/>
          <p:cNvSpPr>
            <a:spLocks/>
          </p:cNvSpPr>
          <p:nvPr userDrawn="1"/>
        </p:nvSpPr>
        <p:spPr bwMode="auto">
          <a:xfrm>
            <a:off x="6575249" y="2918803"/>
            <a:ext cx="211667" cy="107951"/>
          </a:xfrm>
          <a:custGeom>
            <a:avLst/>
            <a:gdLst>
              <a:gd name="T0" fmla="*/ 2147483646 w 20"/>
              <a:gd name="T1" fmla="*/ 2147483646 h 14"/>
              <a:gd name="T2" fmla="*/ 2147483646 w 20"/>
              <a:gd name="T3" fmla="*/ 2147483646 h 14"/>
              <a:gd name="T4" fmla="*/ 2147483646 w 20"/>
              <a:gd name="T5" fmla="*/ 0 h 14"/>
              <a:gd name="T6" fmla="*/ 2147483646 w 20"/>
              <a:gd name="T7" fmla="*/ 2147483646 h 14"/>
              <a:gd name="T8" fmla="*/ 2147483646 w 20"/>
              <a:gd name="T9" fmla="*/ 0 h 14"/>
              <a:gd name="T10" fmla="*/ 2147483646 w 20"/>
              <a:gd name="T11" fmla="*/ 0 h 14"/>
              <a:gd name="T12" fmla="*/ 2147483646 w 20"/>
              <a:gd name="T13" fmla="*/ 2147483646 h 14"/>
              <a:gd name="T14" fmla="*/ 2147483646 w 20"/>
              <a:gd name="T15" fmla="*/ 2147483646 h 14"/>
              <a:gd name="T16" fmla="*/ 0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2147483646 h 14"/>
              <a:gd name="T24" fmla="*/ 2147483646 w 20"/>
              <a:gd name="T25" fmla="*/ 2147483646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2147483646 w 20"/>
              <a:gd name="T41" fmla="*/ 2147483646 h 14"/>
              <a:gd name="T42" fmla="*/ 2147483646 w 20"/>
              <a:gd name="T43" fmla="*/ 2147483646 h 14"/>
              <a:gd name="T44" fmla="*/ 2147483646 w 20"/>
              <a:gd name="T45" fmla="*/ 2147483646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0" name="Freeform 300"/>
          <p:cNvSpPr>
            <a:spLocks/>
          </p:cNvSpPr>
          <p:nvPr userDrawn="1"/>
        </p:nvSpPr>
        <p:spPr bwMode="auto">
          <a:xfrm>
            <a:off x="6668401" y="2769568"/>
            <a:ext cx="158751" cy="101600"/>
          </a:xfrm>
          <a:custGeom>
            <a:avLst/>
            <a:gdLst>
              <a:gd name="T0" fmla="*/ 2147483646 w 90"/>
              <a:gd name="T1" fmla="*/ 2147483646 h 78"/>
              <a:gd name="T2" fmla="*/ 2147483646 w 90"/>
              <a:gd name="T3" fmla="*/ 2147483646 h 78"/>
              <a:gd name="T4" fmla="*/ 2147483646 w 90"/>
              <a:gd name="T5" fmla="*/ 2147483646 h 78"/>
              <a:gd name="T6" fmla="*/ 2147483646 w 90"/>
              <a:gd name="T7" fmla="*/ 2147483646 h 78"/>
              <a:gd name="T8" fmla="*/ 2147483646 w 90"/>
              <a:gd name="T9" fmla="*/ 2147483646 h 78"/>
              <a:gd name="T10" fmla="*/ 2147483646 w 90"/>
              <a:gd name="T11" fmla="*/ 0 h 78"/>
              <a:gd name="T12" fmla="*/ 2147483646 w 90"/>
              <a:gd name="T13" fmla="*/ 0 h 78"/>
              <a:gd name="T14" fmla="*/ 2147483646 w 90"/>
              <a:gd name="T15" fmla="*/ 0 h 78"/>
              <a:gd name="T16" fmla="*/ 0 w 90"/>
              <a:gd name="T17" fmla="*/ 2147483646 h 78"/>
              <a:gd name="T18" fmla="*/ 0 w 90"/>
              <a:gd name="T19" fmla="*/ 2147483646 h 78"/>
              <a:gd name="T20" fmla="*/ 2147483646 w 90"/>
              <a:gd name="T21" fmla="*/ 2147483646 h 78"/>
              <a:gd name="T22" fmla="*/ 2147483646 w 90"/>
              <a:gd name="T23" fmla="*/ 2147483646 h 78"/>
              <a:gd name="T24" fmla="*/ 2147483646 w 90"/>
              <a:gd name="T25" fmla="*/ 2147483646 h 78"/>
              <a:gd name="T26" fmla="*/ 2147483646 w 90"/>
              <a:gd name="T27" fmla="*/ 2147483646 h 78"/>
              <a:gd name="T28" fmla="*/ 2147483646 w 90"/>
              <a:gd name="T29" fmla="*/ 2147483646 h 78"/>
              <a:gd name="T30" fmla="*/ 2147483646 w 90"/>
              <a:gd name="T31" fmla="*/ 2147483646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1" name="Freeform 301"/>
          <p:cNvSpPr>
            <a:spLocks/>
          </p:cNvSpPr>
          <p:nvPr userDrawn="1"/>
        </p:nvSpPr>
        <p:spPr bwMode="auto">
          <a:xfrm>
            <a:off x="6662035" y="2926733"/>
            <a:ext cx="311149" cy="211139"/>
          </a:xfrm>
          <a:custGeom>
            <a:avLst/>
            <a:gdLst>
              <a:gd name="T0" fmla="*/ 2147483646 w 30"/>
              <a:gd name="T1" fmla="*/ 2147483646 h 27"/>
              <a:gd name="T2" fmla="*/ 2147483646 w 30"/>
              <a:gd name="T3" fmla="*/ 2147483646 h 27"/>
              <a:gd name="T4" fmla="*/ 2147483646 w 30"/>
              <a:gd name="T5" fmla="*/ 2147483646 h 27"/>
              <a:gd name="T6" fmla="*/ 2147483646 w 30"/>
              <a:gd name="T7" fmla="*/ 2147483646 h 27"/>
              <a:gd name="T8" fmla="*/ 2147483646 w 30"/>
              <a:gd name="T9" fmla="*/ 0 h 27"/>
              <a:gd name="T10" fmla="*/ 2147483646 w 30"/>
              <a:gd name="T11" fmla="*/ 2147483646 h 27"/>
              <a:gd name="T12" fmla="*/ 2147483646 w 30"/>
              <a:gd name="T13" fmla="*/ 2147483646 h 27"/>
              <a:gd name="T14" fmla="*/ 2147483646 w 30"/>
              <a:gd name="T15" fmla="*/ 2147483646 h 27"/>
              <a:gd name="T16" fmla="*/ 2147483646 w 30"/>
              <a:gd name="T17" fmla="*/ 2147483646 h 27"/>
              <a:gd name="T18" fmla="*/ 2147483646 w 30"/>
              <a:gd name="T19" fmla="*/ 2147483646 h 27"/>
              <a:gd name="T20" fmla="*/ 2147483646 w 30"/>
              <a:gd name="T21" fmla="*/ 2147483646 h 27"/>
              <a:gd name="T22" fmla="*/ 2147483646 w 30"/>
              <a:gd name="T23" fmla="*/ 2147483646 h 27"/>
              <a:gd name="T24" fmla="*/ 2147483646 w 30"/>
              <a:gd name="T25" fmla="*/ 2147483646 h 27"/>
              <a:gd name="T26" fmla="*/ 2147483646 w 30"/>
              <a:gd name="T27" fmla="*/ 2147483646 h 27"/>
              <a:gd name="T28" fmla="*/ 2147483646 w 30"/>
              <a:gd name="T29" fmla="*/ 2147483646 h 27"/>
              <a:gd name="T30" fmla="*/ 2147483646 w 30"/>
              <a:gd name="T31" fmla="*/ 2147483646 h 27"/>
              <a:gd name="T32" fmla="*/ 0 w 30"/>
              <a:gd name="T33" fmla="*/ 2147483646 h 27"/>
              <a:gd name="T34" fmla="*/ 2147483646 w 30"/>
              <a:gd name="T35" fmla="*/ 2147483646 h 27"/>
              <a:gd name="T36" fmla="*/ 2147483646 w 30"/>
              <a:gd name="T37" fmla="*/ 2147483646 h 27"/>
              <a:gd name="T38" fmla="*/ 2147483646 w 30"/>
              <a:gd name="T39" fmla="*/ 2147483646 h 27"/>
              <a:gd name="T40" fmla="*/ 2147483646 w 30"/>
              <a:gd name="T41" fmla="*/ 2147483646 h 27"/>
              <a:gd name="T42" fmla="*/ 2147483646 w 30"/>
              <a:gd name="T43" fmla="*/ 2147483646 h 27"/>
              <a:gd name="T44" fmla="*/ 2147483646 w 30"/>
              <a:gd name="T45" fmla="*/ 2147483646 h 27"/>
              <a:gd name="T46" fmla="*/ 2147483646 w 30"/>
              <a:gd name="T47" fmla="*/ 2147483646 h 27"/>
              <a:gd name="T48" fmla="*/ 2147483646 w 30"/>
              <a:gd name="T49" fmla="*/ 2147483646 h 27"/>
              <a:gd name="T50" fmla="*/ 2147483646 w 30"/>
              <a:gd name="T51" fmla="*/ 2147483646 h 27"/>
              <a:gd name="T52" fmla="*/ 2147483646 w 30"/>
              <a:gd name="T53" fmla="*/ 2147483646 h 27"/>
              <a:gd name="T54" fmla="*/ 2147483646 w 30"/>
              <a:gd name="T55" fmla="*/ 2147483646 h 27"/>
              <a:gd name="T56" fmla="*/ 2147483646 w 30"/>
              <a:gd name="T57" fmla="*/ 2147483646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2" name="Freeform 302"/>
          <p:cNvSpPr>
            <a:spLocks/>
          </p:cNvSpPr>
          <p:nvPr userDrawn="1"/>
        </p:nvSpPr>
        <p:spPr bwMode="auto">
          <a:xfrm>
            <a:off x="6585833" y="2841015"/>
            <a:ext cx="254000" cy="107951"/>
          </a:xfrm>
          <a:custGeom>
            <a:avLst/>
            <a:gdLst>
              <a:gd name="T0" fmla="*/ 2147483646 w 24"/>
              <a:gd name="T1" fmla="*/ 2147483646 h 14"/>
              <a:gd name="T2" fmla="*/ 2147483646 w 24"/>
              <a:gd name="T3" fmla="*/ 2147483646 h 14"/>
              <a:gd name="T4" fmla="*/ 2147483646 w 24"/>
              <a:gd name="T5" fmla="*/ 2147483646 h 14"/>
              <a:gd name="T6" fmla="*/ 2147483646 w 24"/>
              <a:gd name="T7" fmla="*/ 2147483646 h 14"/>
              <a:gd name="T8" fmla="*/ 2147483646 w 24"/>
              <a:gd name="T9" fmla="*/ 2147483646 h 14"/>
              <a:gd name="T10" fmla="*/ 2147483646 w 24"/>
              <a:gd name="T11" fmla="*/ 2147483646 h 14"/>
              <a:gd name="T12" fmla="*/ 2147483646 w 24"/>
              <a:gd name="T13" fmla="*/ 2147483646 h 14"/>
              <a:gd name="T14" fmla="*/ 2147483646 w 24"/>
              <a:gd name="T15" fmla="*/ 2147483646 h 14"/>
              <a:gd name="T16" fmla="*/ 2147483646 w 24"/>
              <a:gd name="T17" fmla="*/ 2147483646 h 14"/>
              <a:gd name="T18" fmla="*/ 2147483646 w 24"/>
              <a:gd name="T19" fmla="*/ 2147483646 h 14"/>
              <a:gd name="T20" fmla="*/ 2147483646 w 24"/>
              <a:gd name="T21" fmla="*/ 2147483646 h 14"/>
              <a:gd name="T22" fmla="*/ 2147483646 w 24"/>
              <a:gd name="T23" fmla="*/ 0 h 14"/>
              <a:gd name="T24" fmla="*/ 2147483646 w 24"/>
              <a:gd name="T25" fmla="*/ 2147483646 h 14"/>
              <a:gd name="T26" fmla="*/ 2147483646 w 24"/>
              <a:gd name="T27" fmla="*/ 2147483646 h 14"/>
              <a:gd name="T28" fmla="*/ 2147483646 w 24"/>
              <a:gd name="T29" fmla="*/ 2147483646 h 14"/>
              <a:gd name="T30" fmla="*/ 2147483646 w 24"/>
              <a:gd name="T31" fmla="*/ 2147483646 h 14"/>
              <a:gd name="T32" fmla="*/ 2147483646 w 24"/>
              <a:gd name="T33" fmla="*/ 2147483646 h 14"/>
              <a:gd name="T34" fmla="*/ 2147483646 w 24"/>
              <a:gd name="T35" fmla="*/ 2147483646 h 14"/>
              <a:gd name="T36" fmla="*/ 0 w 24"/>
              <a:gd name="T37" fmla="*/ 2147483646 h 14"/>
              <a:gd name="T38" fmla="*/ 2147483646 w 24"/>
              <a:gd name="T39" fmla="*/ 2147483646 h 14"/>
              <a:gd name="T40" fmla="*/ 2147483646 w 24"/>
              <a:gd name="T41" fmla="*/ 2147483646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3" name="Freeform 303"/>
          <p:cNvSpPr>
            <a:spLocks/>
          </p:cNvSpPr>
          <p:nvPr userDrawn="1"/>
        </p:nvSpPr>
        <p:spPr bwMode="auto">
          <a:xfrm>
            <a:off x="5383568" y="4291980"/>
            <a:ext cx="251883" cy="141288"/>
          </a:xfrm>
          <a:custGeom>
            <a:avLst/>
            <a:gdLst>
              <a:gd name="T0" fmla="*/ 2147483646 w 24"/>
              <a:gd name="T1" fmla="*/ 2147483646 h 18"/>
              <a:gd name="T2" fmla="*/ 2147483646 w 24"/>
              <a:gd name="T3" fmla="*/ 2147483646 h 18"/>
              <a:gd name="T4" fmla="*/ 2147483646 w 24"/>
              <a:gd name="T5" fmla="*/ 2147483646 h 18"/>
              <a:gd name="T6" fmla="*/ 2147483646 w 24"/>
              <a:gd name="T7" fmla="*/ 2147483646 h 18"/>
              <a:gd name="T8" fmla="*/ 2147483646 w 24"/>
              <a:gd name="T9" fmla="*/ 2147483646 h 18"/>
              <a:gd name="T10" fmla="*/ 2147483646 w 24"/>
              <a:gd name="T11" fmla="*/ 2147483646 h 18"/>
              <a:gd name="T12" fmla="*/ 2147483646 w 24"/>
              <a:gd name="T13" fmla="*/ 2147483646 h 18"/>
              <a:gd name="T14" fmla="*/ 2147483646 w 24"/>
              <a:gd name="T15" fmla="*/ 2147483646 h 18"/>
              <a:gd name="T16" fmla="*/ 2147483646 w 24"/>
              <a:gd name="T17" fmla="*/ 2147483646 h 18"/>
              <a:gd name="T18" fmla="*/ 2147483646 w 24"/>
              <a:gd name="T19" fmla="*/ 2147483646 h 18"/>
              <a:gd name="T20" fmla="*/ 2147483646 w 24"/>
              <a:gd name="T21" fmla="*/ 2147483646 h 18"/>
              <a:gd name="T22" fmla="*/ 2147483646 w 24"/>
              <a:gd name="T23" fmla="*/ 2147483646 h 18"/>
              <a:gd name="T24" fmla="*/ 2147483646 w 24"/>
              <a:gd name="T25" fmla="*/ 2147483646 h 18"/>
              <a:gd name="T26" fmla="*/ 2147483646 w 24"/>
              <a:gd name="T27" fmla="*/ 2147483646 h 18"/>
              <a:gd name="T28" fmla="*/ 2147483646 w 24"/>
              <a:gd name="T29" fmla="*/ 2147483646 h 18"/>
              <a:gd name="T30" fmla="*/ 2147483646 w 24"/>
              <a:gd name="T31" fmla="*/ 2147483646 h 18"/>
              <a:gd name="T32" fmla="*/ 2147483646 w 24"/>
              <a:gd name="T33" fmla="*/ 0 h 18"/>
              <a:gd name="T34" fmla="*/ 2147483646 w 24"/>
              <a:gd name="T35" fmla="*/ 0 h 18"/>
              <a:gd name="T36" fmla="*/ 2147483646 w 24"/>
              <a:gd name="T37" fmla="*/ 2147483646 h 18"/>
              <a:gd name="T38" fmla="*/ 2147483646 w 24"/>
              <a:gd name="T39" fmla="*/ 2147483646 h 18"/>
              <a:gd name="T40" fmla="*/ 2147483646 w 24"/>
              <a:gd name="T41" fmla="*/ 2147483646 h 18"/>
              <a:gd name="T42" fmla="*/ 0 w 24"/>
              <a:gd name="T43" fmla="*/ 2147483646 h 18"/>
              <a:gd name="T44" fmla="*/ 2147483646 w 24"/>
              <a:gd name="T45" fmla="*/ 2147483646 h 18"/>
              <a:gd name="T46" fmla="*/ 2147483646 w 24"/>
              <a:gd name="T47" fmla="*/ 2147483646 h 18"/>
              <a:gd name="T48" fmla="*/ 2147483646 w 24"/>
              <a:gd name="T49" fmla="*/ 2147483646 h 18"/>
              <a:gd name="T50" fmla="*/ 2147483646 w 24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4" name="Freeform 304"/>
          <p:cNvSpPr>
            <a:spLocks/>
          </p:cNvSpPr>
          <p:nvPr userDrawn="1"/>
        </p:nvSpPr>
        <p:spPr bwMode="auto">
          <a:xfrm>
            <a:off x="5322184" y="4190384"/>
            <a:ext cx="196851" cy="111125"/>
          </a:xfrm>
          <a:custGeom>
            <a:avLst/>
            <a:gdLst>
              <a:gd name="T0" fmla="*/ 2147483646 w 114"/>
              <a:gd name="T1" fmla="*/ 2147483646 h 85"/>
              <a:gd name="T2" fmla="*/ 2147483646 w 114"/>
              <a:gd name="T3" fmla="*/ 2147483646 h 85"/>
              <a:gd name="T4" fmla="*/ 2147483646 w 114"/>
              <a:gd name="T5" fmla="*/ 2147483646 h 85"/>
              <a:gd name="T6" fmla="*/ 2147483646 w 114"/>
              <a:gd name="T7" fmla="*/ 2147483646 h 85"/>
              <a:gd name="T8" fmla="*/ 2147483646 w 114"/>
              <a:gd name="T9" fmla="*/ 2147483646 h 85"/>
              <a:gd name="T10" fmla="*/ 2147483646 w 114"/>
              <a:gd name="T11" fmla="*/ 2147483646 h 85"/>
              <a:gd name="T12" fmla="*/ 2147483646 w 114"/>
              <a:gd name="T13" fmla="*/ 2147483646 h 85"/>
              <a:gd name="T14" fmla="*/ 2147483646 w 114"/>
              <a:gd name="T15" fmla="*/ 2147483646 h 85"/>
              <a:gd name="T16" fmla="*/ 2147483646 w 114"/>
              <a:gd name="T17" fmla="*/ 2147483646 h 85"/>
              <a:gd name="T18" fmla="*/ 2147483646 w 114"/>
              <a:gd name="T19" fmla="*/ 2147483646 h 85"/>
              <a:gd name="T20" fmla="*/ 2147483646 w 114"/>
              <a:gd name="T21" fmla="*/ 2147483646 h 85"/>
              <a:gd name="T22" fmla="*/ 2147483646 w 114"/>
              <a:gd name="T23" fmla="*/ 0 h 85"/>
              <a:gd name="T24" fmla="*/ 2147483646 w 114"/>
              <a:gd name="T25" fmla="*/ 2147483646 h 85"/>
              <a:gd name="T26" fmla="*/ 2147483646 w 114"/>
              <a:gd name="T27" fmla="*/ 2147483646 h 85"/>
              <a:gd name="T28" fmla="*/ 0 w 114"/>
              <a:gd name="T29" fmla="*/ 2147483646 h 85"/>
              <a:gd name="T30" fmla="*/ 2147483646 w 114"/>
              <a:gd name="T31" fmla="*/ 2147483646 h 85"/>
              <a:gd name="T32" fmla="*/ 2147483646 w 114"/>
              <a:gd name="T33" fmla="*/ 2147483646 h 85"/>
              <a:gd name="T34" fmla="*/ 2147483646 w 114"/>
              <a:gd name="T35" fmla="*/ 2147483646 h 85"/>
              <a:gd name="T36" fmla="*/ 2147483646 w 114"/>
              <a:gd name="T37" fmla="*/ 2147483646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5" name="Freeform 305"/>
          <p:cNvSpPr>
            <a:spLocks/>
          </p:cNvSpPr>
          <p:nvPr userDrawn="1"/>
        </p:nvSpPr>
        <p:spPr bwMode="auto">
          <a:xfrm>
            <a:off x="5332768" y="3918930"/>
            <a:ext cx="397933" cy="319087"/>
          </a:xfrm>
          <a:custGeom>
            <a:avLst/>
            <a:gdLst>
              <a:gd name="T0" fmla="*/ 2147483646 w 38"/>
              <a:gd name="T1" fmla="*/ 2147483646 h 41"/>
              <a:gd name="T2" fmla="*/ 2147483646 w 38"/>
              <a:gd name="T3" fmla="*/ 2147483646 h 41"/>
              <a:gd name="T4" fmla="*/ 2147483646 w 38"/>
              <a:gd name="T5" fmla="*/ 2147483646 h 41"/>
              <a:gd name="T6" fmla="*/ 2147483646 w 38"/>
              <a:gd name="T7" fmla="*/ 2147483646 h 41"/>
              <a:gd name="T8" fmla="*/ 2147483646 w 38"/>
              <a:gd name="T9" fmla="*/ 2147483646 h 41"/>
              <a:gd name="T10" fmla="*/ 2147483646 w 38"/>
              <a:gd name="T11" fmla="*/ 2147483646 h 41"/>
              <a:gd name="T12" fmla="*/ 2147483646 w 38"/>
              <a:gd name="T13" fmla="*/ 2147483646 h 41"/>
              <a:gd name="T14" fmla="*/ 2147483646 w 38"/>
              <a:gd name="T15" fmla="*/ 2147483646 h 41"/>
              <a:gd name="T16" fmla="*/ 2147483646 w 38"/>
              <a:gd name="T17" fmla="*/ 2147483646 h 41"/>
              <a:gd name="T18" fmla="*/ 2147483646 w 38"/>
              <a:gd name="T19" fmla="*/ 2147483646 h 41"/>
              <a:gd name="T20" fmla="*/ 2147483646 w 38"/>
              <a:gd name="T21" fmla="*/ 2147483646 h 41"/>
              <a:gd name="T22" fmla="*/ 2147483646 w 38"/>
              <a:gd name="T23" fmla="*/ 2147483646 h 41"/>
              <a:gd name="T24" fmla="*/ 2147483646 w 38"/>
              <a:gd name="T25" fmla="*/ 2147483646 h 41"/>
              <a:gd name="T26" fmla="*/ 2147483646 w 38"/>
              <a:gd name="T27" fmla="*/ 0 h 41"/>
              <a:gd name="T28" fmla="*/ 2147483646 w 38"/>
              <a:gd name="T29" fmla="*/ 2147483646 h 41"/>
              <a:gd name="T30" fmla="*/ 2147483646 w 38"/>
              <a:gd name="T31" fmla="*/ 2147483646 h 41"/>
              <a:gd name="T32" fmla="*/ 2147483646 w 38"/>
              <a:gd name="T33" fmla="*/ 2147483646 h 41"/>
              <a:gd name="T34" fmla="*/ 2147483646 w 38"/>
              <a:gd name="T35" fmla="*/ 2147483646 h 41"/>
              <a:gd name="T36" fmla="*/ 2147483646 w 38"/>
              <a:gd name="T37" fmla="*/ 2147483646 h 41"/>
              <a:gd name="T38" fmla="*/ 2147483646 w 38"/>
              <a:gd name="T39" fmla="*/ 2147483646 h 41"/>
              <a:gd name="T40" fmla="*/ 0 w 38"/>
              <a:gd name="T41" fmla="*/ 2147483646 h 41"/>
              <a:gd name="T42" fmla="*/ 2147483646 w 38"/>
              <a:gd name="T43" fmla="*/ 2147483646 h 41"/>
              <a:gd name="T44" fmla="*/ 2147483646 w 38"/>
              <a:gd name="T45" fmla="*/ 2147483646 h 41"/>
              <a:gd name="T46" fmla="*/ 2147483646 w 38"/>
              <a:gd name="T47" fmla="*/ 2147483646 h 41"/>
              <a:gd name="T48" fmla="*/ 2147483646 w 38"/>
              <a:gd name="T49" fmla="*/ 2147483646 h 41"/>
              <a:gd name="T50" fmla="*/ 2147483646 w 38"/>
              <a:gd name="T51" fmla="*/ 2147483646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6" name="Freeform 306"/>
          <p:cNvSpPr>
            <a:spLocks/>
          </p:cNvSpPr>
          <p:nvPr userDrawn="1"/>
        </p:nvSpPr>
        <p:spPr bwMode="auto">
          <a:xfrm>
            <a:off x="6702267" y="3785570"/>
            <a:ext cx="376767" cy="273051"/>
          </a:xfrm>
          <a:custGeom>
            <a:avLst/>
            <a:gdLst>
              <a:gd name="T0" fmla="*/ 0 w 36"/>
              <a:gd name="T1" fmla="*/ 2147483646 h 35"/>
              <a:gd name="T2" fmla="*/ 2147483646 w 36"/>
              <a:gd name="T3" fmla="*/ 2147483646 h 35"/>
              <a:gd name="T4" fmla="*/ 2147483646 w 36"/>
              <a:gd name="T5" fmla="*/ 2147483646 h 35"/>
              <a:gd name="T6" fmla="*/ 2147483646 w 36"/>
              <a:gd name="T7" fmla="*/ 2147483646 h 35"/>
              <a:gd name="T8" fmla="*/ 2147483646 w 36"/>
              <a:gd name="T9" fmla="*/ 2147483646 h 35"/>
              <a:gd name="T10" fmla="*/ 2147483646 w 36"/>
              <a:gd name="T11" fmla="*/ 2147483646 h 35"/>
              <a:gd name="T12" fmla="*/ 2147483646 w 36"/>
              <a:gd name="T13" fmla="*/ 2147483646 h 35"/>
              <a:gd name="T14" fmla="*/ 2147483646 w 36"/>
              <a:gd name="T15" fmla="*/ 2147483646 h 35"/>
              <a:gd name="T16" fmla="*/ 2147483646 w 36"/>
              <a:gd name="T17" fmla="*/ 2147483646 h 35"/>
              <a:gd name="T18" fmla="*/ 2147483646 w 36"/>
              <a:gd name="T19" fmla="*/ 2147483646 h 35"/>
              <a:gd name="T20" fmla="*/ 2147483646 w 36"/>
              <a:gd name="T21" fmla="*/ 2147483646 h 35"/>
              <a:gd name="T22" fmla="*/ 2147483646 w 36"/>
              <a:gd name="T23" fmla="*/ 2147483646 h 35"/>
              <a:gd name="T24" fmla="*/ 2147483646 w 36"/>
              <a:gd name="T25" fmla="*/ 2147483646 h 35"/>
              <a:gd name="T26" fmla="*/ 2147483646 w 36"/>
              <a:gd name="T27" fmla="*/ 2147483646 h 35"/>
              <a:gd name="T28" fmla="*/ 2147483646 w 36"/>
              <a:gd name="T29" fmla="*/ 2147483646 h 35"/>
              <a:gd name="T30" fmla="*/ 2147483646 w 36"/>
              <a:gd name="T31" fmla="*/ 2147483646 h 35"/>
              <a:gd name="T32" fmla="*/ 2147483646 w 36"/>
              <a:gd name="T33" fmla="*/ 2147483646 h 35"/>
              <a:gd name="T34" fmla="*/ 2147483646 w 36"/>
              <a:gd name="T35" fmla="*/ 2147483646 h 35"/>
              <a:gd name="T36" fmla="*/ 2147483646 w 36"/>
              <a:gd name="T37" fmla="*/ 2147483646 h 35"/>
              <a:gd name="T38" fmla="*/ 2147483646 w 36"/>
              <a:gd name="T39" fmla="*/ 2147483646 h 35"/>
              <a:gd name="T40" fmla="*/ 2147483646 w 36"/>
              <a:gd name="T41" fmla="*/ 0 h 35"/>
              <a:gd name="T42" fmla="*/ 2147483646 w 36"/>
              <a:gd name="T43" fmla="*/ 0 h 35"/>
              <a:gd name="T44" fmla="*/ 2147483646 w 36"/>
              <a:gd name="T45" fmla="*/ 2147483646 h 35"/>
              <a:gd name="T46" fmla="*/ 0 w 36"/>
              <a:gd name="T47" fmla="*/ 2147483646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7" name="Freeform 307"/>
          <p:cNvSpPr>
            <a:spLocks/>
          </p:cNvSpPr>
          <p:nvPr userDrawn="1"/>
        </p:nvSpPr>
        <p:spPr bwMode="auto">
          <a:xfrm>
            <a:off x="6187918" y="3737953"/>
            <a:ext cx="546100" cy="388937"/>
          </a:xfrm>
          <a:custGeom>
            <a:avLst/>
            <a:gdLst>
              <a:gd name="T0" fmla="*/ 2147483646 w 52"/>
              <a:gd name="T1" fmla="*/ 2147483646 h 50"/>
              <a:gd name="T2" fmla="*/ 2147483646 w 52"/>
              <a:gd name="T3" fmla="*/ 2147483646 h 50"/>
              <a:gd name="T4" fmla="*/ 2147483646 w 52"/>
              <a:gd name="T5" fmla="*/ 2147483646 h 50"/>
              <a:gd name="T6" fmla="*/ 0 w 52"/>
              <a:gd name="T7" fmla="*/ 2147483646 h 50"/>
              <a:gd name="T8" fmla="*/ 0 w 52"/>
              <a:gd name="T9" fmla="*/ 2147483646 h 50"/>
              <a:gd name="T10" fmla="*/ 2147483646 w 52"/>
              <a:gd name="T11" fmla="*/ 2147483646 h 50"/>
              <a:gd name="T12" fmla="*/ 2147483646 w 52"/>
              <a:gd name="T13" fmla="*/ 2147483646 h 50"/>
              <a:gd name="T14" fmla="*/ 2147483646 w 52"/>
              <a:gd name="T15" fmla="*/ 2147483646 h 50"/>
              <a:gd name="T16" fmla="*/ 2147483646 w 52"/>
              <a:gd name="T17" fmla="*/ 2147483646 h 50"/>
              <a:gd name="T18" fmla="*/ 2147483646 w 52"/>
              <a:gd name="T19" fmla="*/ 2147483646 h 50"/>
              <a:gd name="T20" fmla="*/ 2147483646 w 52"/>
              <a:gd name="T21" fmla="*/ 2147483646 h 50"/>
              <a:gd name="T22" fmla="*/ 2147483646 w 52"/>
              <a:gd name="T23" fmla="*/ 2147483646 h 50"/>
              <a:gd name="T24" fmla="*/ 2147483646 w 52"/>
              <a:gd name="T25" fmla="*/ 2147483646 h 50"/>
              <a:gd name="T26" fmla="*/ 2147483646 w 52"/>
              <a:gd name="T27" fmla="*/ 2147483646 h 50"/>
              <a:gd name="T28" fmla="*/ 2147483646 w 52"/>
              <a:gd name="T29" fmla="*/ 2147483646 h 50"/>
              <a:gd name="T30" fmla="*/ 2147483646 w 52"/>
              <a:gd name="T31" fmla="*/ 2147483646 h 50"/>
              <a:gd name="T32" fmla="*/ 2147483646 w 52"/>
              <a:gd name="T33" fmla="*/ 2147483646 h 50"/>
              <a:gd name="T34" fmla="*/ 2147483646 w 52"/>
              <a:gd name="T35" fmla="*/ 2147483646 h 50"/>
              <a:gd name="T36" fmla="*/ 2147483646 w 52"/>
              <a:gd name="T37" fmla="*/ 2147483646 h 50"/>
              <a:gd name="T38" fmla="*/ 2147483646 w 52"/>
              <a:gd name="T39" fmla="*/ 2147483646 h 50"/>
              <a:gd name="T40" fmla="*/ 2147483646 w 52"/>
              <a:gd name="T41" fmla="*/ 2147483646 h 50"/>
              <a:gd name="T42" fmla="*/ 2147483646 w 52"/>
              <a:gd name="T43" fmla="*/ 2147483646 h 50"/>
              <a:gd name="T44" fmla="*/ 2147483646 w 52"/>
              <a:gd name="T45" fmla="*/ 2147483646 h 50"/>
              <a:gd name="T46" fmla="*/ 2147483646 w 52"/>
              <a:gd name="T47" fmla="*/ 2147483646 h 50"/>
              <a:gd name="T48" fmla="*/ 2147483646 w 52"/>
              <a:gd name="T49" fmla="*/ 2147483646 h 50"/>
              <a:gd name="T50" fmla="*/ 2147483646 w 52"/>
              <a:gd name="T51" fmla="*/ 2147483646 h 50"/>
              <a:gd name="T52" fmla="*/ 2147483646 w 52"/>
              <a:gd name="T53" fmla="*/ 2147483646 h 50"/>
              <a:gd name="T54" fmla="*/ 2147483646 w 52"/>
              <a:gd name="T55" fmla="*/ 2147483646 h 50"/>
              <a:gd name="T56" fmla="*/ 2147483646 w 52"/>
              <a:gd name="T57" fmla="*/ 2147483646 h 50"/>
              <a:gd name="T58" fmla="*/ 2147483646 w 52"/>
              <a:gd name="T59" fmla="*/ 2147483646 h 50"/>
              <a:gd name="T60" fmla="*/ 2147483646 w 52"/>
              <a:gd name="T61" fmla="*/ 2147483646 h 50"/>
              <a:gd name="T62" fmla="*/ 2147483646 w 52"/>
              <a:gd name="T63" fmla="*/ 2147483646 h 50"/>
              <a:gd name="T64" fmla="*/ 2147483646 w 52"/>
              <a:gd name="T65" fmla="*/ 2147483646 h 50"/>
              <a:gd name="T66" fmla="*/ 2147483646 w 52"/>
              <a:gd name="T67" fmla="*/ 0 h 50"/>
              <a:gd name="T68" fmla="*/ 2147483646 w 52"/>
              <a:gd name="T69" fmla="*/ 2147483646 h 50"/>
              <a:gd name="T70" fmla="*/ 2147483646 w 52"/>
              <a:gd name="T71" fmla="*/ 2147483646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8" name="Freeform 308"/>
          <p:cNvSpPr>
            <a:spLocks/>
          </p:cNvSpPr>
          <p:nvPr userDrawn="1"/>
        </p:nvSpPr>
        <p:spPr bwMode="auto">
          <a:xfrm>
            <a:off x="6134983" y="3622056"/>
            <a:ext cx="137584" cy="193675"/>
          </a:xfrm>
          <a:custGeom>
            <a:avLst/>
            <a:gdLst>
              <a:gd name="T0" fmla="*/ 2147483646 w 78"/>
              <a:gd name="T1" fmla="*/ 2147483646 h 150"/>
              <a:gd name="T2" fmla="*/ 2147483646 w 78"/>
              <a:gd name="T3" fmla="*/ 2147483646 h 150"/>
              <a:gd name="T4" fmla="*/ 2147483646 w 78"/>
              <a:gd name="T5" fmla="*/ 2147483646 h 150"/>
              <a:gd name="T6" fmla="*/ 0 w 78"/>
              <a:gd name="T7" fmla="*/ 2147483646 h 150"/>
              <a:gd name="T8" fmla="*/ 0 w 78"/>
              <a:gd name="T9" fmla="*/ 2147483646 h 150"/>
              <a:gd name="T10" fmla="*/ 2147483646 w 78"/>
              <a:gd name="T11" fmla="*/ 2147483646 h 150"/>
              <a:gd name="T12" fmla="*/ 2147483646 w 78"/>
              <a:gd name="T13" fmla="*/ 2147483646 h 150"/>
              <a:gd name="T14" fmla="*/ 2147483646 w 78"/>
              <a:gd name="T15" fmla="*/ 2147483646 h 150"/>
              <a:gd name="T16" fmla="*/ 2147483646 w 78"/>
              <a:gd name="T17" fmla="*/ 2147483646 h 150"/>
              <a:gd name="T18" fmla="*/ 2147483646 w 78"/>
              <a:gd name="T19" fmla="*/ 2147483646 h 150"/>
              <a:gd name="T20" fmla="*/ 2147483646 w 78"/>
              <a:gd name="T21" fmla="*/ 2147483646 h 150"/>
              <a:gd name="T22" fmla="*/ 2147483646 w 78"/>
              <a:gd name="T23" fmla="*/ 2147483646 h 150"/>
              <a:gd name="T24" fmla="*/ 2147483646 w 78"/>
              <a:gd name="T25" fmla="*/ 2147483646 h 150"/>
              <a:gd name="T26" fmla="*/ 2147483646 w 78"/>
              <a:gd name="T27" fmla="*/ 2147483646 h 150"/>
              <a:gd name="T28" fmla="*/ 2147483646 w 78"/>
              <a:gd name="T29" fmla="*/ 2147483646 h 150"/>
              <a:gd name="T30" fmla="*/ 2147483646 w 78"/>
              <a:gd name="T31" fmla="*/ 2147483646 h 150"/>
              <a:gd name="T32" fmla="*/ 2147483646 w 78"/>
              <a:gd name="T33" fmla="*/ 2147483646 h 150"/>
              <a:gd name="T34" fmla="*/ 2147483646 w 78"/>
              <a:gd name="T35" fmla="*/ 2147483646 h 150"/>
              <a:gd name="T36" fmla="*/ 2147483646 w 78"/>
              <a:gd name="T37" fmla="*/ 0 h 150"/>
              <a:gd name="T38" fmla="*/ 2147483646 w 78"/>
              <a:gd name="T39" fmla="*/ 0 h 150"/>
              <a:gd name="T40" fmla="*/ 2147483646 w 78"/>
              <a:gd name="T41" fmla="*/ 2147483646 h 150"/>
              <a:gd name="T42" fmla="*/ 2147483646 w 78"/>
              <a:gd name="T43" fmla="*/ 2147483646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69" name="Freeform 309"/>
          <p:cNvSpPr>
            <a:spLocks/>
          </p:cNvSpPr>
          <p:nvPr userDrawn="1"/>
        </p:nvSpPr>
        <p:spPr bwMode="auto">
          <a:xfrm>
            <a:off x="5459767" y="3668094"/>
            <a:ext cx="395816" cy="227012"/>
          </a:xfrm>
          <a:custGeom>
            <a:avLst/>
            <a:gdLst>
              <a:gd name="T0" fmla="*/ 2147483646 w 228"/>
              <a:gd name="T1" fmla="*/ 2147483646 h 174"/>
              <a:gd name="T2" fmla="*/ 2147483646 w 228"/>
              <a:gd name="T3" fmla="*/ 2147483646 h 174"/>
              <a:gd name="T4" fmla="*/ 2147483646 w 228"/>
              <a:gd name="T5" fmla="*/ 2147483646 h 174"/>
              <a:gd name="T6" fmla="*/ 2147483646 w 228"/>
              <a:gd name="T7" fmla="*/ 2147483646 h 174"/>
              <a:gd name="T8" fmla="*/ 2147483646 w 228"/>
              <a:gd name="T9" fmla="*/ 2147483646 h 174"/>
              <a:gd name="T10" fmla="*/ 2147483646 w 228"/>
              <a:gd name="T11" fmla="*/ 2147483646 h 174"/>
              <a:gd name="T12" fmla="*/ 2147483646 w 228"/>
              <a:gd name="T13" fmla="*/ 2147483646 h 174"/>
              <a:gd name="T14" fmla="*/ 2147483646 w 228"/>
              <a:gd name="T15" fmla="*/ 2147483646 h 174"/>
              <a:gd name="T16" fmla="*/ 2147483646 w 228"/>
              <a:gd name="T17" fmla="*/ 2147483646 h 174"/>
              <a:gd name="T18" fmla="*/ 2147483646 w 228"/>
              <a:gd name="T19" fmla="*/ 2147483646 h 174"/>
              <a:gd name="T20" fmla="*/ 2147483646 w 228"/>
              <a:gd name="T21" fmla="*/ 2147483646 h 174"/>
              <a:gd name="T22" fmla="*/ 2147483646 w 228"/>
              <a:gd name="T23" fmla="*/ 2147483646 h 174"/>
              <a:gd name="T24" fmla="*/ 2147483646 w 228"/>
              <a:gd name="T25" fmla="*/ 2147483646 h 174"/>
              <a:gd name="T26" fmla="*/ 2147483646 w 228"/>
              <a:gd name="T27" fmla="*/ 0 h 174"/>
              <a:gd name="T28" fmla="*/ 2147483646 w 228"/>
              <a:gd name="T29" fmla="*/ 2147483646 h 174"/>
              <a:gd name="T30" fmla="*/ 2147483646 w 228"/>
              <a:gd name="T31" fmla="*/ 2147483646 h 174"/>
              <a:gd name="T32" fmla="*/ 2147483646 w 228"/>
              <a:gd name="T33" fmla="*/ 2147483646 h 174"/>
              <a:gd name="T34" fmla="*/ 2147483646 w 228"/>
              <a:gd name="T35" fmla="*/ 2147483646 h 174"/>
              <a:gd name="T36" fmla="*/ 2147483646 w 228"/>
              <a:gd name="T37" fmla="*/ 2147483646 h 174"/>
              <a:gd name="T38" fmla="*/ 0 w 228"/>
              <a:gd name="T39" fmla="*/ 2147483646 h 174"/>
              <a:gd name="T40" fmla="*/ 2147483646 w 228"/>
              <a:gd name="T41" fmla="*/ 2147483646 h 174"/>
              <a:gd name="T42" fmla="*/ 2147483646 w 228"/>
              <a:gd name="T43" fmla="*/ 2147483646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0" name="Freeform 310"/>
          <p:cNvSpPr>
            <a:spLocks/>
          </p:cNvSpPr>
          <p:nvPr userDrawn="1"/>
        </p:nvSpPr>
        <p:spPr bwMode="auto">
          <a:xfrm>
            <a:off x="5341249" y="3895105"/>
            <a:ext cx="273049" cy="177800"/>
          </a:xfrm>
          <a:custGeom>
            <a:avLst/>
            <a:gdLst>
              <a:gd name="T0" fmla="*/ 2147483646 w 26"/>
              <a:gd name="T1" fmla="*/ 2147483646 h 23"/>
              <a:gd name="T2" fmla="*/ 2147483646 w 26"/>
              <a:gd name="T3" fmla="*/ 2147483646 h 23"/>
              <a:gd name="T4" fmla="*/ 2147483646 w 26"/>
              <a:gd name="T5" fmla="*/ 2147483646 h 23"/>
              <a:gd name="T6" fmla="*/ 2147483646 w 26"/>
              <a:gd name="T7" fmla="*/ 2147483646 h 23"/>
              <a:gd name="T8" fmla="*/ 2147483646 w 26"/>
              <a:gd name="T9" fmla="*/ 2147483646 h 23"/>
              <a:gd name="T10" fmla="*/ 2147483646 w 26"/>
              <a:gd name="T11" fmla="*/ 2147483646 h 23"/>
              <a:gd name="T12" fmla="*/ 2147483646 w 26"/>
              <a:gd name="T13" fmla="*/ 0 h 23"/>
              <a:gd name="T14" fmla="*/ 2147483646 w 26"/>
              <a:gd name="T15" fmla="*/ 0 h 23"/>
              <a:gd name="T16" fmla="*/ 2147483646 w 26"/>
              <a:gd name="T17" fmla="*/ 2147483646 h 23"/>
              <a:gd name="T18" fmla="*/ 2147483646 w 26"/>
              <a:gd name="T19" fmla="*/ 2147483646 h 23"/>
              <a:gd name="T20" fmla="*/ 0 w 26"/>
              <a:gd name="T21" fmla="*/ 2147483646 h 23"/>
              <a:gd name="T22" fmla="*/ 2147483646 w 26"/>
              <a:gd name="T23" fmla="*/ 2147483646 h 23"/>
              <a:gd name="T24" fmla="*/ 2147483646 w 26"/>
              <a:gd name="T25" fmla="*/ 2147483646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1" name="Freeform 311"/>
          <p:cNvSpPr>
            <a:spLocks/>
          </p:cNvSpPr>
          <p:nvPr userDrawn="1"/>
        </p:nvSpPr>
        <p:spPr bwMode="auto">
          <a:xfrm>
            <a:off x="5353935" y="4291990"/>
            <a:ext cx="82549" cy="47625"/>
          </a:xfrm>
          <a:custGeom>
            <a:avLst/>
            <a:gdLst>
              <a:gd name="T0" fmla="*/ 2147483646 w 48"/>
              <a:gd name="T1" fmla="*/ 2147483646 h 36"/>
              <a:gd name="T2" fmla="*/ 2147483646 w 48"/>
              <a:gd name="T3" fmla="*/ 2147483646 h 36"/>
              <a:gd name="T4" fmla="*/ 2147483646 w 48"/>
              <a:gd name="T5" fmla="*/ 0 h 36"/>
              <a:gd name="T6" fmla="*/ 2147483646 w 48"/>
              <a:gd name="T7" fmla="*/ 0 h 36"/>
              <a:gd name="T8" fmla="*/ 2147483646 w 48"/>
              <a:gd name="T9" fmla="*/ 2147483646 h 36"/>
              <a:gd name="T10" fmla="*/ 0 w 48"/>
              <a:gd name="T11" fmla="*/ 2147483646 h 36"/>
              <a:gd name="T12" fmla="*/ 2147483646 w 48"/>
              <a:gd name="T13" fmla="*/ 2147483646 h 36"/>
              <a:gd name="T14" fmla="*/ 2147483646 w 48"/>
              <a:gd name="T15" fmla="*/ 2147483646 h 36"/>
              <a:gd name="T16" fmla="*/ 2147483646 w 48"/>
              <a:gd name="T17" fmla="*/ 2147483646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2" name="Freeform 312"/>
          <p:cNvSpPr>
            <a:spLocks/>
          </p:cNvSpPr>
          <p:nvPr userDrawn="1"/>
        </p:nvSpPr>
        <p:spPr bwMode="auto">
          <a:xfrm>
            <a:off x="6619701" y="4020525"/>
            <a:ext cx="541867" cy="498475"/>
          </a:xfrm>
          <a:custGeom>
            <a:avLst/>
            <a:gdLst>
              <a:gd name="T0" fmla="*/ 2147483646 w 52"/>
              <a:gd name="T1" fmla="*/ 2147483646 h 64"/>
              <a:gd name="T2" fmla="*/ 2147483646 w 52"/>
              <a:gd name="T3" fmla="*/ 2147483646 h 64"/>
              <a:gd name="T4" fmla="*/ 2147483646 w 52"/>
              <a:gd name="T5" fmla="*/ 2147483646 h 64"/>
              <a:gd name="T6" fmla="*/ 2147483646 w 52"/>
              <a:gd name="T7" fmla="*/ 2147483646 h 64"/>
              <a:gd name="T8" fmla="*/ 2147483646 w 52"/>
              <a:gd name="T9" fmla="*/ 2147483646 h 64"/>
              <a:gd name="T10" fmla="*/ 2147483646 w 52"/>
              <a:gd name="T11" fmla="*/ 2147483646 h 64"/>
              <a:gd name="T12" fmla="*/ 2147483646 w 52"/>
              <a:gd name="T13" fmla="*/ 2147483646 h 64"/>
              <a:gd name="T14" fmla="*/ 2147483646 w 52"/>
              <a:gd name="T15" fmla="*/ 2147483646 h 64"/>
              <a:gd name="T16" fmla="*/ 2147483646 w 52"/>
              <a:gd name="T17" fmla="*/ 2147483646 h 64"/>
              <a:gd name="T18" fmla="*/ 0 w 52"/>
              <a:gd name="T19" fmla="*/ 2147483646 h 64"/>
              <a:gd name="T20" fmla="*/ 2147483646 w 52"/>
              <a:gd name="T21" fmla="*/ 2147483646 h 64"/>
              <a:gd name="T22" fmla="*/ 2147483646 w 52"/>
              <a:gd name="T23" fmla="*/ 2147483646 h 64"/>
              <a:gd name="T24" fmla="*/ 2147483646 w 52"/>
              <a:gd name="T25" fmla="*/ 2147483646 h 64"/>
              <a:gd name="T26" fmla="*/ 2147483646 w 52"/>
              <a:gd name="T27" fmla="*/ 2147483646 h 64"/>
              <a:gd name="T28" fmla="*/ 2147483646 w 52"/>
              <a:gd name="T29" fmla="*/ 2147483646 h 64"/>
              <a:gd name="T30" fmla="*/ 2147483646 w 52"/>
              <a:gd name="T31" fmla="*/ 2147483646 h 64"/>
              <a:gd name="T32" fmla="*/ 2147483646 w 52"/>
              <a:gd name="T33" fmla="*/ 2147483646 h 64"/>
              <a:gd name="T34" fmla="*/ 2147483646 w 52"/>
              <a:gd name="T35" fmla="*/ 2147483646 h 64"/>
              <a:gd name="T36" fmla="*/ 2147483646 w 52"/>
              <a:gd name="T37" fmla="*/ 2147483646 h 64"/>
              <a:gd name="T38" fmla="*/ 2147483646 w 52"/>
              <a:gd name="T39" fmla="*/ 2147483646 h 64"/>
              <a:gd name="T40" fmla="*/ 2147483646 w 52"/>
              <a:gd name="T41" fmla="*/ 2147483646 h 64"/>
              <a:gd name="T42" fmla="*/ 2147483646 w 52"/>
              <a:gd name="T43" fmla="*/ 2147483646 h 64"/>
              <a:gd name="T44" fmla="*/ 2147483646 w 52"/>
              <a:gd name="T45" fmla="*/ 2147483646 h 64"/>
              <a:gd name="T46" fmla="*/ 2147483646 w 52"/>
              <a:gd name="T47" fmla="*/ 2147483646 h 64"/>
              <a:gd name="T48" fmla="*/ 2147483646 w 52"/>
              <a:gd name="T49" fmla="*/ 2147483646 h 64"/>
              <a:gd name="T50" fmla="*/ 2147483646 w 52"/>
              <a:gd name="T51" fmla="*/ 2147483646 h 64"/>
              <a:gd name="T52" fmla="*/ 2147483646 w 52"/>
              <a:gd name="T53" fmla="*/ 2147483646 h 64"/>
              <a:gd name="T54" fmla="*/ 2147483646 w 52"/>
              <a:gd name="T55" fmla="*/ 2147483646 h 64"/>
              <a:gd name="T56" fmla="*/ 2147483646 w 52"/>
              <a:gd name="T57" fmla="*/ 2147483646 h 64"/>
              <a:gd name="T58" fmla="*/ 2147483646 w 52"/>
              <a:gd name="T59" fmla="*/ 2147483646 h 64"/>
              <a:gd name="T60" fmla="*/ 2147483646 w 52"/>
              <a:gd name="T61" fmla="*/ 2147483646 h 64"/>
              <a:gd name="T62" fmla="*/ 2147483646 w 52"/>
              <a:gd name="T63" fmla="*/ 2147483646 h 64"/>
              <a:gd name="T64" fmla="*/ 2147483646 w 52"/>
              <a:gd name="T65" fmla="*/ 2147483646 h 64"/>
              <a:gd name="T66" fmla="*/ 2147483646 w 52"/>
              <a:gd name="T67" fmla="*/ 2147483646 h 64"/>
              <a:gd name="T68" fmla="*/ 2147483646 w 52"/>
              <a:gd name="T69" fmla="*/ 2147483646 h 64"/>
              <a:gd name="T70" fmla="*/ 2147483646 w 52"/>
              <a:gd name="T71" fmla="*/ 0 h 64"/>
              <a:gd name="T72" fmla="*/ 2147483646 w 52"/>
              <a:gd name="T73" fmla="*/ 2147483646 h 64"/>
              <a:gd name="T74" fmla="*/ 2147483646 w 52"/>
              <a:gd name="T75" fmla="*/ 2147483646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3" name="Freeform 313"/>
          <p:cNvSpPr>
            <a:spLocks/>
          </p:cNvSpPr>
          <p:nvPr userDrawn="1"/>
        </p:nvSpPr>
        <p:spPr bwMode="auto">
          <a:xfrm>
            <a:off x="5614301" y="4347548"/>
            <a:ext cx="198967" cy="147637"/>
          </a:xfrm>
          <a:custGeom>
            <a:avLst/>
            <a:gdLst>
              <a:gd name="T0" fmla="*/ 2147483646 w 19"/>
              <a:gd name="T1" fmla="*/ 2147483646 h 19"/>
              <a:gd name="T2" fmla="*/ 2147483646 w 19"/>
              <a:gd name="T3" fmla="*/ 2147483646 h 19"/>
              <a:gd name="T4" fmla="*/ 2147483646 w 19"/>
              <a:gd name="T5" fmla="*/ 2147483646 h 19"/>
              <a:gd name="T6" fmla="*/ 2147483646 w 19"/>
              <a:gd name="T7" fmla="*/ 2147483646 h 19"/>
              <a:gd name="T8" fmla="*/ 2147483646 w 19"/>
              <a:gd name="T9" fmla="*/ 2147483646 h 19"/>
              <a:gd name="T10" fmla="*/ 2147483646 w 19"/>
              <a:gd name="T11" fmla="*/ 2147483646 h 19"/>
              <a:gd name="T12" fmla="*/ 2147483646 w 19"/>
              <a:gd name="T13" fmla="*/ 0 h 19"/>
              <a:gd name="T14" fmla="*/ 2147483646 w 19"/>
              <a:gd name="T15" fmla="*/ 0 h 19"/>
              <a:gd name="T16" fmla="*/ 2147483646 w 19"/>
              <a:gd name="T17" fmla="*/ 0 h 19"/>
              <a:gd name="T18" fmla="*/ 2147483646 w 19"/>
              <a:gd name="T19" fmla="*/ 2147483646 h 19"/>
              <a:gd name="T20" fmla="*/ 2147483646 w 19"/>
              <a:gd name="T21" fmla="*/ 2147483646 h 19"/>
              <a:gd name="T22" fmla="*/ 2147483646 w 19"/>
              <a:gd name="T23" fmla="*/ 2147483646 h 19"/>
              <a:gd name="T24" fmla="*/ 2147483646 w 19"/>
              <a:gd name="T25" fmla="*/ 2147483646 h 19"/>
              <a:gd name="T26" fmla="*/ 0 w 19"/>
              <a:gd name="T27" fmla="*/ 2147483646 h 19"/>
              <a:gd name="T28" fmla="*/ 2147483646 w 19"/>
              <a:gd name="T29" fmla="*/ 2147483646 h 19"/>
              <a:gd name="T30" fmla="*/ 2147483646 w 19"/>
              <a:gd name="T31" fmla="*/ 2147483646 h 19"/>
              <a:gd name="T32" fmla="*/ 2147483646 w 19"/>
              <a:gd name="T33" fmla="*/ 2147483646 h 19"/>
              <a:gd name="T34" fmla="*/ 2147483646 w 19"/>
              <a:gd name="T35" fmla="*/ 2147483646 h 19"/>
              <a:gd name="T36" fmla="*/ 2147483646 w 19"/>
              <a:gd name="T37" fmla="*/ 2147483646 h 19"/>
              <a:gd name="T38" fmla="*/ 2147483646 w 19"/>
              <a:gd name="T39" fmla="*/ 2147483646 h 19"/>
              <a:gd name="T40" fmla="*/ 2147483646 w 19"/>
              <a:gd name="T41" fmla="*/ 2147483646 h 19"/>
              <a:gd name="T42" fmla="*/ 2147483646 w 19"/>
              <a:gd name="T43" fmla="*/ 2147483646 h 19"/>
              <a:gd name="T44" fmla="*/ 2147483646 w 19"/>
              <a:gd name="T45" fmla="*/ 2147483646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4" name="Freeform 314"/>
          <p:cNvSpPr>
            <a:spLocks/>
          </p:cNvSpPr>
          <p:nvPr userDrawn="1"/>
        </p:nvSpPr>
        <p:spPr bwMode="auto">
          <a:xfrm>
            <a:off x="5512689" y="4403109"/>
            <a:ext cx="141817" cy="92075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0 h 12"/>
              <a:gd name="T12" fmla="*/ 2147483646 w 14"/>
              <a:gd name="T13" fmla="*/ 2147483646 h 12"/>
              <a:gd name="T14" fmla="*/ 2147483646 w 14"/>
              <a:gd name="T15" fmla="*/ 2147483646 h 12"/>
              <a:gd name="T16" fmla="*/ 0 w 14"/>
              <a:gd name="T17" fmla="*/ 2147483646 h 12"/>
              <a:gd name="T18" fmla="*/ 2147483646 w 14"/>
              <a:gd name="T19" fmla="*/ 2147483646 h 12"/>
              <a:gd name="T20" fmla="*/ 2147483646 w 14"/>
              <a:gd name="T21" fmla="*/ 2147483646 h 12"/>
              <a:gd name="T22" fmla="*/ 2147483646 w 14"/>
              <a:gd name="T23" fmla="*/ 2147483646 h 12"/>
              <a:gd name="T24" fmla="*/ 2147483646 w 14"/>
              <a:gd name="T25" fmla="*/ 2147483646 h 12"/>
              <a:gd name="T26" fmla="*/ 2147483646 w 14"/>
              <a:gd name="T27" fmla="*/ 2147483646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5" name="Freeform 315"/>
          <p:cNvSpPr>
            <a:spLocks/>
          </p:cNvSpPr>
          <p:nvPr userDrawn="1"/>
        </p:nvSpPr>
        <p:spPr bwMode="auto">
          <a:xfrm>
            <a:off x="5447085" y="4371361"/>
            <a:ext cx="105833" cy="69851"/>
          </a:xfrm>
          <a:custGeom>
            <a:avLst/>
            <a:gdLst>
              <a:gd name="T0" fmla="*/ 2147483646 w 60"/>
              <a:gd name="T1" fmla="*/ 2147483646 h 54"/>
              <a:gd name="T2" fmla="*/ 2147483646 w 60"/>
              <a:gd name="T3" fmla="*/ 2147483646 h 54"/>
              <a:gd name="T4" fmla="*/ 2147483646 w 60"/>
              <a:gd name="T5" fmla="*/ 2147483646 h 54"/>
              <a:gd name="T6" fmla="*/ 2147483646 w 60"/>
              <a:gd name="T7" fmla="*/ 0 h 54"/>
              <a:gd name="T8" fmla="*/ 2147483646 w 60"/>
              <a:gd name="T9" fmla="*/ 0 h 54"/>
              <a:gd name="T10" fmla="*/ 2147483646 w 60"/>
              <a:gd name="T11" fmla="*/ 2147483646 h 54"/>
              <a:gd name="T12" fmla="*/ 0 w 60"/>
              <a:gd name="T13" fmla="*/ 2147483646 h 54"/>
              <a:gd name="T14" fmla="*/ 2147483646 w 60"/>
              <a:gd name="T15" fmla="*/ 2147483646 h 54"/>
              <a:gd name="T16" fmla="*/ 2147483646 w 60"/>
              <a:gd name="T17" fmla="*/ 2147483646 h 54"/>
              <a:gd name="T18" fmla="*/ 2147483646 w 60"/>
              <a:gd name="T19" fmla="*/ 2147483646 h 54"/>
              <a:gd name="T20" fmla="*/ 2147483646 w 60"/>
              <a:gd name="T21" fmla="*/ 2147483646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6" name="Rectangle 316"/>
          <p:cNvSpPr>
            <a:spLocks noChangeArrowheads="1"/>
          </p:cNvSpPr>
          <p:nvPr userDrawn="1"/>
        </p:nvSpPr>
        <p:spPr bwMode="auto">
          <a:xfrm>
            <a:off x="5601601" y="3895112"/>
            <a:ext cx="12700" cy="2381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400"/>
          </a:p>
        </p:txBody>
      </p:sp>
      <p:sp>
        <p:nvSpPr>
          <p:cNvPr id="77" name="Freeform 317"/>
          <p:cNvSpPr>
            <a:spLocks/>
          </p:cNvSpPr>
          <p:nvPr userDrawn="1"/>
        </p:nvSpPr>
        <p:spPr bwMode="auto">
          <a:xfrm>
            <a:off x="5601601" y="3622065"/>
            <a:ext cx="683684" cy="504825"/>
          </a:xfrm>
          <a:custGeom>
            <a:avLst/>
            <a:gdLst>
              <a:gd name="T0" fmla="*/ 2147483646 w 390"/>
              <a:gd name="T1" fmla="*/ 2147483646 h 390"/>
              <a:gd name="T2" fmla="*/ 2147483646 w 390"/>
              <a:gd name="T3" fmla="*/ 2147483646 h 390"/>
              <a:gd name="T4" fmla="*/ 2147483646 w 390"/>
              <a:gd name="T5" fmla="*/ 2147483646 h 390"/>
              <a:gd name="T6" fmla="*/ 2147483646 w 390"/>
              <a:gd name="T7" fmla="*/ 2147483646 h 390"/>
              <a:gd name="T8" fmla="*/ 2147483646 w 390"/>
              <a:gd name="T9" fmla="*/ 2147483646 h 390"/>
              <a:gd name="T10" fmla="*/ 2147483646 w 390"/>
              <a:gd name="T11" fmla="*/ 2147483646 h 390"/>
              <a:gd name="T12" fmla="*/ 2147483646 w 390"/>
              <a:gd name="T13" fmla="*/ 2147483646 h 390"/>
              <a:gd name="T14" fmla="*/ 2147483646 w 390"/>
              <a:gd name="T15" fmla="*/ 2147483646 h 390"/>
              <a:gd name="T16" fmla="*/ 2147483646 w 390"/>
              <a:gd name="T17" fmla="*/ 2147483646 h 390"/>
              <a:gd name="T18" fmla="*/ 2147483646 w 390"/>
              <a:gd name="T19" fmla="*/ 2147483646 h 390"/>
              <a:gd name="T20" fmla="*/ 2147483646 w 390"/>
              <a:gd name="T21" fmla="*/ 2147483646 h 390"/>
              <a:gd name="T22" fmla="*/ 2147483646 w 390"/>
              <a:gd name="T23" fmla="*/ 2147483646 h 390"/>
              <a:gd name="T24" fmla="*/ 2147483646 w 390"/>
              <a:gd name="T25" fmla="*/ 2147483646 h 390"/>
              <a:gd name="T26" fmla="*/ 2147483646 w 390"/>
              <a:gd name="T27" fmla="*/ 2147483646 h 390"/>
              <a:gd name="T28" fmla="*/ 2147483646 w 390"/>
              <a:gd name="T29" fmla="*/ 2147483646 h 390"/>
              <a:gd name="T30" fmla="*/ 2147483646 w 390"/>
              <a:gd name="T31" fmla="*/ 2147483646 h 390"/>
              <a:gd name="T32" fmla="*/ 2147483646 w 390"/>
              <a:gd name="T33" fmla="*/ 2147483646 h 390"/>
              <a:gd name="T34" fmla="*/ 2147483646 w 390"/>
              <a:gd name="T35" fmla="*/ 2147483646 h 390"/>
              <a:gd name="T36" fmla="*/ 2147483646 w 390"/>
              <a:gd name="T37" fmla="*/ 2147483646 h 390"/>
              <a:gd name="T38" fmla="*/ 2147483646 w 390"/>
              <a:gd name="T39" fmla="*/ 2147483646 h 390"/>
              <a:gd name="T40" fmla="*/ 2147483646 w 390"/>
              <a:gd name="T41" fmla="*/ 2147483646 h 390"/>
              <a:gd name="T42" fmla="*/ 2147483646 w 390"/>
              <a:gd name="T43" fmla="*/ 2147483646 h 390"/>
              <a:gd name="T44" fmla="*/ 2147483646 w 390"/>
              <a:gd name="T45" fmla="*/ 2147483646 h 390"/>
              <a:gd name="T46" fmla="*/ 2147483646 w 390"/>
              <a:gd name="T47" fmla="*/ 2147483646 h 390"/>
              <a:gd name="T48" fmla="*/ 2147483646 w 390"/>
              <a:gd name="T49" fmla="*/ 0 h 390"/>
              <a:gd name="T50" fmla="*/ 2147483646 w 390"/>
              <a:gd name="T51" fmla="*/ 2147483646 h 390"/>
              <a:gd name="T52" fmla="*/ 2147483646 w 390"/>
              <a:gd name="T53" fmla="*/ 2147483646 h 390"/>
              <a:gd name="T54" fmla="*/ 2147483646 w 390"/>
              <a:gd name="T55" fmla="*/ 2147483646 h 390"/>
              <a:gd name="T56" fmla="*/ 2147483646 w 390"/>
              <a:gd name="T57" fmla="*/ 2147483646 h 390"/>
              <a:gd name="T58" fmla="*/ 2147483646 w 390"/>
              <a:gd name="T59" fmla="*/ 2147483646 h 390"/>
              <a:gd name="T60" fmla="*/ 2147483646 w 390"/>
              <a:gd name="T61" fmla="*/ 2147483646 h 390"/>
              <a:gd name="T62" fmla="*/ 2147483646 w 390"/>
              <a:gd name="T63" fmla="*/ 2147483646 h 390"/>
              <a:gd name="T64" fmla="*/ 2147483646 w 390"/>
              <a:gd name="T65" fmla="*/ 2147483646 h 390"/>
              <a:gd name="T66" fmla="*/ 2147483646 w 390"/>
              <a:gd name="T67" fmla="*/ 2147483646 h 390"/>
              <a:gd name="T68" fmla="*/ 2147483646 w 390"/>
              <a:gd name="T69" fmla="*/ 2147483646 h 390"/>
              <a:gd name="T70" fmla="*/ 2147483646 w 390"/>
              <a:gd name="T71" fmla="*/ 2147483646 h 390"/>
              <a:gd name="T72" fmla="*/ 2147483646 w 390"/>
              <a:gd name="T73" fmla="*/ 2147483646 h 390"/>
              <a:gd name="T74" fmla="*/ 2147483646 w 390"/>
              <a:gd name="T75" fmla="*/ 2147483646 h 390"/>
              <a:gd name="T76" fmla="*/ 2147483646 w 390"/>
              <a:gd name="T77" fmla="*/ 2147483646 h 390"/>
              <a:gd name="T78" fmla="*/ 0 w 390"/>
              <a:gd name="T79" fmla="*/ 2147483646 h 390"/>
              <a:gd name="T80" fmla="*/ 2147483646 w 390"/>
              <a:gd name="T81" fmla="*/ 2147483646 h 390"/>
              <a:gd name="T82" fmla="*/ 2147483646 w 390"/>
              <a:gd name="T83" fmla="*/ 2147483646 h 390"/>
              <a:gd name="T84" fmla="*/ 2147483646 w 390"/>
              <a:gd name="T85" fmla="*/ 2147483646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8" name="Freeform 318"/>
          <p:cNvSpPr>
            <a:spLocks/>
          </p:cNvSpPr>
          <p:nvPr userDrawn="1"/>
        </p:nvSpPr>
        <p:spPr bwMode="auto">
          <a:xfrm>
            <a:off x="5601601" y="3622065"/>
            <a:ext cx="683684" cy="504825"/>
          </a:xfrm>
          <a:custGeom>
            <a:avLst/>
            <a:gdLst>
              <a:gd name="T0" fmla="*/ 2147483646 w 390"/>
              <a:gd name="T1" fmla="*/ 2147483646 h 390"/>
              <a:gd name="T2" fmla="*/ 2147483646 w 390"/>
              <a:gd name="T3" fmla="*/ 2147483646 h 390"/>
              <a:gd name="T4" fmla="*/ 2147483646 w 390"/>
              <a:gd name="T5" fmla="*/ 2147483646 h 390"/>
              <a:gd name="T6" fmla="*/ 2147483646 w 390"/>
              <a:gd name="T7" fmla="*/ 2147483646 h 390"/>
              <a:gd name="T8" fmla="*/ 2147483646 w 390"/>
              <a:gd name="T9" fmla="*/ 2147483646 h 390"/>
              <a:gd name="T10" fmla="*/ 2147483646 w 390"/>
              <a:gd name="T11" fmla="*/ 2147483646 h 390"/>
              <a:gd name="T12" fmla="*/ 2147483646 w 390"/>
              <a:gd name="T13" fmla="*/ 2147483646 h 390"/>
              <a:gd name="T14" fmla="*/ 2147483646 w 390"/>
              <a:gd name="T15" fmla="*/ 2147483646 h 390"/>
              <a:gd name="T16" fmla="*/ 2147483646 w 390"/>
              <a:gd name="T17" fmla="*/ 2147483646 h 390"/>
              <a:gd name="T18" fmla="*/ 2147483646 w 390"/>
              <a:gd name="T19" fmla="*/ 2147483646 h 390"/>
              <a:gd name="T20" fmla="*/ 2147483646 w 390"/>
              <a:gd name="T21" fmla="*/ 2147483646 h 390"/>
              <a:gd name="T22" fmla="*/ 2147483646 w 390"/>
              <a:gd name="T23" fmla="*/ 2147483646 h 390"/>
              <a:gd name="T24" fmla="*/ 2147483646 w 390"/>
              <a:gd name="T25" fmla="*/ 2147483646 h 390"/>
              <a:gd name="T26" fmla="*/ 2147483646 w 390"/>
              <a:gd name="T27" fmla="*/ 2147483646 h 390"/>
              <a:gd name="T28" fmla="*/ 2147483646 w 390"/>
              <a:gd name="T29" fmla="*/ 2147483646 h 390"/>
              <a:gd name="T30" fmla="*/ 2147483646 w 390"/>
              <a:gd name="T31" fmla="*/ 2147483646 h 390"/>
              <a:gd name="T32" fmla="*/ 2147483646 w 390"/>
              <a:gd name="T33" fmla="*/ 2147483646 h 390"/>
              <a:gd name="T34" fmla="*/ 2147483646 w 390"/>
              <a:gd name="T35" fmla="*/ 2147483646 h 390"/>
              <a:gd name="T36" fmla="*/ 2147483646 w 390"/>
              <a:gd name="T37" fmla="*/ 2147483646 h 390"/>
              <a:gd name="T38" fmla="*/ 2147483646 w 390"/>
              <a:gd name="T39" fmla="*/ 2147483646 h 390"/>
              <a:gd name="T40" fmla="*/ 2147483646 w 390"/>
              <a:gd name="T41" fmla="*/ 2147483646 h 390"/>
              <a:gd name="T42" fmla="*/ 2147483646 w 390"/>
              <a:gd name="T43" fmla="*/ 2147483646 h 390"/>
              <a:gd name="T44" fmla="*/ 2147483646 w 390"/>
              <a:gd name="T45" fmla="*/ 2147483646 h 390"/>
              <a:gd name="T46" fmla="*/ 2147483646 w 390"/>
              <a:gd name="T47" fmla="*/ 2147483646 h 390"/>
              <a:gd name="T48" fmla="*/ 2147483646 w 390"/>
              <a:gd name="T49" fmla="*/ 0 h 390"/>
              <a:gd name="T50" fmla="*/ 2147483646 w 390"/>
              <a:gd name="T51" fmla="*/ 2147483646 h 390"/>
              <a:gd name="T52" fmla="*/ 2147483646 w 390"/>
              <a:gd name="T53" fmla="*/ 2147483646 h 390"/>
              <a:gd name="T54" fmla="*/ 2147483646 w 390"/>
              <a:gd name="T55" fmla="*/ 2147483646 h 390"/>
              <a:gd name="T56" fmla="*/ 2147483646 w 390"/>
              <a:gd name="T57" fmla="*/ 2147483646 h 390"/>
              <a:gd name="T58" fmla="*/ 2147483646 w 390"/>
              <a:gd name="T59" fmla="*/ 2147483646 h 390"/>
              <a:gd name="T60" fmla="*/ 2147483646 w 390"/>
              <a:gd name="T61" fmla="*/ 2147483646 h 390"/>
              <a:gd name="T62" fmla="*/ 2147483646 w 390"/>
              <a:gd name="T63" fmla="*/ 2147483646 h 390"/>
              <a:gd name="T64" fmla="*/ 2147483646 w 390"/>
              <a:gd name="T65" fmla="*/ 2147483646 h 390"/>
              <a:gd name="T66" fmla="*/ 2147483646 w 390"/>
              <a:gd name="T67" fmla="*/ 2147483646 h 390"/>
              <a:gd name="T68" fmla="*/ 2147483646 w 390"/>
              <a:gd name="T69" fmla="*/ 2147483646 h 390"/>
              <a:gd name="T70" fmla="*/ 2147483646 w 390"/>
              <a:gd name="T71" fmla="*/ 2147483646 h 390"/>
              <a:gd name="T72" fmla="*/ 2147483646 w 390"/>
              <a:gd name="T73" fmla="*/ 2147483646 h 390"/>
              <a:gd name="T74" fmla="*/ 2147483646 w 390"/>
              <a:gd name="T75" fmla="*/ 2147483646 h 390"/>
              <a:gd name="T76" fmla="*/ 2147483646 w 390"/>
              <a:gd name="T77" fmla="*/ 2147483646 h 390"/>
              <a:gd name="T78" fmla="*/ 0 w 390"/>
              <a:gd name="T79" fmla="*/ 2147483646 h 390"/>
              <a:gd name="T80" fmla="*/ 2147483646 w 390"/>
              <a:gd name="T81" fmla="*/ 2147483646 h 390"/>
              <a:gd name="T82" fmla="*/ 2147483646 w 390"/>
              <a:gd name="T83" fmla="*/ 2147483646 h 390"/>
              <a:gd name="T84" fmla="*/ 2147483646 w 390"/>
              <a:gd name="T85" fmla="*/ 2147483646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79" name="Freeform 327"/>
          <p:cNvSpPr>
            <a:spLocks/>
          </p:cNvSpPr>
          <p:nvPr userDrawn="1"/>
        </p:nvSpPr>
        <p:spPr bwMode="auto">
          <a:xfrm>
            <a:off x="7548917" y="3612542"/>
            <a:ext cx="33867" cy="17463"/>
          </a:xfrm>
          <a:custGeom>
            <a:avLst/>
            <a:gdLst>
              <a:gd name="T0" fmla="*/ 0 w 18"/>
              <a:gd name="T1" fmla="*/ 0 h 12"/>
              <a:gd name="T2" fmla="*/ 2147483646 w 18"/>
              <a:gd name="T3" fmla="*/ 2147483646 h 12"/>
              <a:gd name="T4" fmla="*/ 2147483646 w 18"/>
              <a:gd name="T5" fmla="*/ 2147483646 h 12"/>
              <a:gd name="T6" fmla="*/ 2147483646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0" name="Freeform 328"/>
          <p:cNvSpPr>
            <a:spLocks/>
          </p:cNvSpPr>
          <p:nvPr userDrawn="1"/>
        </p:nvSpPr>
        <p:spPr bwMode="auto">
          <a:xfrm>
            <a:off x="7500252" y="3574436"/>
            <a:ext cx="19049" cy="23813"/>
          </a:xfrm>
          <a:custGeom>
            <a:avLst/>
            <a:gdLst>
              <a:gd name="T0" fmla="*/ 0 w 12"/>
              <a:gd name="T1" fmla="*/ 0 h 18"/>
              <a:gd name="T2" fmla="*/ 2147483646 w 12"/>
              <a:gd name="T3" fmla="*/ 2147483646 h 18"/>
              <a:gd name="T4" fmla="*/ 2147483646 w 12"/>
              <a:gd name="T5" fmla="*/ 2147483646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1" name="Freeform 334"/>
          <p:cNvSpPr>
            <a:spLocks/>
          </p:cNvSpPr>
          <p:nvPr userDrawn="1"/>
        </p:nvSpPr>
        <p:spPr bwMode="auto">
          <a:xfrm>
            <a:off x="6575249" y="2161555"/>
            <a:ext cx="355600" cy="585788"/>
          </a:xfrm>
          <a:custGeom>
            <a:avLst/>
            <a:gdLst>
              <a:gd name="T0" fmla="*/ 2147483646 w 34"/>
              <a:gd name="T1" fmla="*/ 2147483646 h 75"/>
              <a:gd name="T2" fmla="*/ 2147483646 w 34"/>
              <a:gd name="T3" fmla="*/ 2147483646 h 75"/>
              <a:gd name="T4" fmla="*/ 2147483646 w 34"/>
              <a:gd name="T5" fmla="*/ 2147483646 h 75"/>
              <a:gd name="T6" fmla="*/ 2147483646 w 34"/>
              <a:gd name="T7" fmla="*/ 2147483646 h 75"/>
              <a:gd name="T8" fmla="*/ 2147483646 w 34"/>
              <a:gd name="T9" fmla="*/ 2147483646 h 75"/>
              <a:gd name="T10" fmla="*/ 2147483646 w 34"/>
              <a:gd name="T11" fmla="*/ 2147483646 h 75"/>
              <a:gd name="T12" fmla="*/ 2147483646 w 34"/>
              <a:gd name="T13" fmla="*/ 2147483646 h 75"/>
              <a:gd name="T14" fmla="*/ 2147483646 w 34"/>
              <a:gd name="T15" fmla="*/ 2147483646 h 75"/>
              <a:gd name="T16" fmla="*/ 2147483646 w 34"/>
              <a:gd name="T17" fmla="*/ 2147483646 h 75"/>
              <a:gd name="T18" fmla="*/ 2147483646 w 34"/>
              <a:gd name="T19" fmla="*/ 2147483646 h 75"/>
              <a:gd name="T20" fmla="*/ 2147483646 w 34"/>
              <a:gd name="T21" fmla="*/ 2147483646 h 75"/>
              <a:gd name="T22" fmla="*/ 2147483646 w 34"/>
              <a:gd name="T23" fmla="*/ 2147483646 h 75"/>
              <a:gd name="T24" fmla="*/ 2147483646 w 34"/>
              <a:gd name="T25" fmla="*/ 2147483646 h 75"/>
              <a:gd name="T26" fmla="*/ 2147483646 w 34"/>
              <a:gd name="T27" fmla="*/ 2147483646 h 75"/>
              <a:gd name="T28" fmla="*/ 2147483646 w 34"/>
              <a:gd name="T29" fmla="*/ 2147483646 h 75"/>
              <a:gd name="T30" fmla="*/ 2147483646 w 34"/>
              <a:gd name="T31" fmla="*/ 2147483646 h 75"/>
              <a:gd name="T32" fmla="*/ 2147483646 w 34"/>
              <a:gd name="T33" fmla="*/ 2147483646 h 75"/>
              <a:gd name="T34" fmla="*/ 2147483646 w 34"/>
              <a:gd name="T35" fmla="*/ 2147483646 h 75"/>
              <a:gd name="T36" fmla="*/ 2147483646 w 34"/>
              <a:gd name="T37" fmla="*/ 2147483646 h 75"/>
              <a:gd name="T38" fmla="*/ 2147483646 w 34"/>
              <a:gd name="T39" fmla="*/ 2147483646 h 75"/>
              <a:gd name="T40" fmla="*/ 2147483646 w 34"/>
              <a:gd name="T41" fmla="*/ 2147483646 h 75"/>
              <a:gd name="T42" fmla="*/ 2147483646 w 34"/>
              <a:gd name="T43" fmla="*/ 0 h 75"/>
              <a:gd name="T44" fmla="*/ 2147483646 w 34"/>
              <a:gd name="T45" fmla="*/ 2147483646 h 75"/>
              <a:gd name="T46" fmla="*/ 2147483646 w 34"/>
              <a:gd name="T47" fmla="*/ 2147483646 h 75"/>
              <a:gd name="T48" fmla="*/ 2147483646 w 34"/>
              <a:gd name="T49" fmla="*/ 2147483646 h 75"/>
              <a:gd name="T50" fmla="*/ 2147483646 w 34"/>
              <a:gd name="T51" fmla="*/ 2147483646 h 75"/>
              <a:gd name="T52" fmla="*/ 2147483646 w 34"/>
              <a:gd name="T53" fmla="*/ 2147483646 h 75"/>
              <a:gd name="T54" fmla="*/ 2147483646 w 34"/>
              <a:gd name="T55" fmla="*/ 2147483646 h 75"/>
              <a:gd name="T56" fmla="*/ 2147483646 w 34"/>
              <a:gd name="T57" fmla="*/ 2147483646 h 75"/>
              <a:gd name="T58" fmla="*/ 2147483646 w 34"/>
              <a:gd name="T59" fmla="*/ 2147483646 h 75"/>
              <a:gd name="T60" fmla="*/ 2147483646 w 34"/>
              <a:gd name="T61" fmla="*/ 2147483646 h 75"/>
              <a:gd name="T62" fmla="*/ 2147483646 w 34"/>
              <a:gd name="T63" fmla="*/ 2147483646 h 75"/>
              <a:gd name="T64" fmla="*/ 0 w 34"/>
              <a:gd name="T65" fmla="*/ 2147483646 h 75"/>
              <a:gd name="T66" fmla="*/ 2147483646 w 34"/>
              <a:gd name="T67" fmla="*/ 2147483646 h 75"/>
              <a:gd name="T68" fmla="*/ 2147483646 w 34"/>
              <a:gd name="T69" fmla="*/ 2147483646 h 75"/>
              <a:gd name="T70" fmla="*/ 2147483646 w 34"/>
              <a:gd name="T71" fmla="*/ 2147483646 h 75"/>
              <a:gd name="T72" fmla="*/ 2147483646 w 34"/>
              <a:gd name="T73" fmla="*/ 2147483646 h 75"/>
              <a:gd name="T74" fmla="*/ 2147483646 w 34"/>
              <a:gd name="T75" fmla="*/ 2147483646 h 75"/>
              <a:gd name="T76" fmla="*/ 2147483646 w 34"/>
              <a:gd name="T77" fmla="*/ 2147483646 h 75"/>
              <a:gd name="T78" fmla="*/ 2147483646 w 34"/>
              <a:gd name="T79" fmla="*/ 2147483646 h 75"/>
              <a:gd name="T80" fmla="*/ 2147483646 w 34"/>
              <a:gd name="T81" fmla="*/ 2147483646 h 75"/>
              <a:gd name="T82" fmla="*/ 2147483646 w 34"/>
              <a:gd name="T83" fmla="*/ 2147483646 h 75"/>
              <a:gd name="T84" fmla="*/ 2147483646 w 34"/>
              <a:gd name="T85" fmla="*/ 2147483646 h 75"/>
              <a:gd name="T86" fmla="*/ 2147483646 w 34"/>
              <a:gd name="T87" fmla="*/ 2147483646 h 75"/>
              <a:gd name="T88" fmla="*/ 2147483646 w 34"/>
              <a:gd name="T89" fmla="*/ 2147483646 h 75"/>
              <a:gd name="T90" fmla="*/ 2147483646 w 34"/>
              <a:gd name="T91" fmla="*/ 2147483646 h 75"/>
              <a:gd name="T92" fmla="*/ 2147483646 w 34"/>
              <a:gd name="T93" fmla="*/ 2147483646 h 75"/>
              <a:gd name="T94" fmla="*/ 2147483646 w 34"/>
              <a:gd name="T95" fmla="*/ 2147483646 h 75"/>
              <a:gd name="T96" fmla="*/ 2147483646 w 34"/>
              <a:gd name="T97" fmla="*/ 2147483646 h 75"/>
              <a:gd name="T98" fmla="*/ 2147483646 w 34"/>
              <a:gd name="T99" fmla="*/ 2147483646 h 75"/>
              <a:gd name="T100" fmla="*/ 2147483646 w 34"/>
              <a:gd name="T101" fmla="*/ 2147483646 h 75"/>
              <a:gd name="T102" fmla="*/ 2147483646 w 34"/>
              <a:gd name="T103" fmla="*/ 2147483646 h 75"/>
              <a:gd name="T104" fmla="*/ 2147483646 w 34"/>
              <a:gd name="T105" fmla="*/ 2147483646 h 75"/>
              <a:gd name="T106" fmla="*/ 2147483646 w 34"/>
              <a:gd name="T107" fmla="*/ 2147483646 h 75"/>
              <a:gd name="T108" fmla="*/ 2147483646 w 34"/>
              <a:gd name="T109" fmla="*/ 2147483646 h 75"/>
              <a:gd name="T110" fmla="*/ 2147483646 w 34"/>
              <a:gd name="T111" fmla="*/ 2147483646 h 75"/>
              <a:gd name="T112" fmla="*/ 2147483646 w 34"/>
              <a:gd name="T113" fmla="*/ 2147483646 h 75"/>
              <a:gd name="T114" fmla="*/ 2147483646 w 34"/>
              <a:gd name="T115" fmla="*/ 2147483646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2" name="Freeform 335"/>
          <p:cNvSpPr>
            <a:spLocks/>
          </p:cNvSpPr>
          <p:nvPr userDrawn="1"/>
        </p:nvSpPr>
        <p:spPr bwMode="auto">
          <a:xfrm>
            <a:off x="6941450" y="3090254"/>
            <a:ext cx="21167" cy="7937"/>
          </a:xfrm>
          <a:custGeom>
            <a:avLst/>
            <a:gdLst>
              <a:gd name="T0" fmla="*/ 2147483646 w 12"/>
              <a:gd name="T1" fmla="*/ 2147483646 h 6"/>
              <a:gd name="T2" fmla="*/ 0 w 12"/>
              <a:gd name="T3" fmla="*/ 0 h 6"/>
              <a:gd name="T4" fmla="*/ 0 w 12"/>
              <a:gd name="T5" fmla="*/ 2147483646 h 6"/>
              <a:gd name="T6" fmla="*/ 2147483646 w 12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3" name="Freeform 336"/>
          <p:cNvSpPr>
            <a:spLocks/>
          </p:cNvSpPr>
          <p:nvPr userDrawn="1"/>
        </p:nvSpPr>
        <p:spPr bwMode="auto">
          <a:xfrm>
            <a:off x="6805985" y="1504336"/>
            <a:ext cx="5056716" cy="2030413"/>
          </a:xfrm>
          <a:custGeom>
            <a:avLst/>
            <a:gdLst>
              <a:gd name="T0" fmla="*/ 2147483646 w 483"/>
              <a:gd name="T1" fmla="*/ 2147483646 h 260"/>
              <a:gd name="T2" fmla="*/ 2147483646 w 483"/>
              <a:gd name="T3" fmla="*/ 2147483646 h 260"/>
              <a:gd name="T4" fmla="*/ 2147483646 w 483"/>
              <a:gd name="T5" fmla="*/ 2147483646 h 260"/>
              <a:gd name="T6" fmla="*/ 2147483646 w 483"/>
              <a:gd name="T7" fmla="*/ 2147483646 h 260"/>
              <a:gd name="T8" fmla="*/ 2147483646 w 483"/>
              <a:gd name="T9" fmla="*/ 2147483646 h 260"/>
              <a:gd name="T10" fmla="*/ 2147483646 w 483"/>
              <a:gd name="T11" fmla="*/ 2147483646 h 260"/>
              <a:gd name="T12" fmla="*/ 2147483646 w 483"/>
              <a:gd name="T13" fmla="*/ 2147483646 h 260"/>
              <a:gd name="T14" fmla="*/ 2147483646 w 483"/>
              <a:gd name="T15" fmla="*/ 2147483646 h 260"/>
              <a:gd name="T16" fmla="*/ 2147483646 w 483"/>
              <a:gd name="T17" fmla="*/ 2147483646 h 260"/>
              <a:gd name="T18" fmla="*/ 2147483646 w 483"/>
              <a:gd name="T19" fmla="*/ 2147483646 h 260"/>
              <a:gd name="T20" fmla="*/ 2147483646 w 483"/>
              <a:gd name="T21" fmla="*/ 2147483646 h 260"/>
              <a:gd name="T22" fmla="*/ 2147483646 w 483"/>
              <a:gd name="T23" fmla="*/ 2147483646 h 260"/>
              <a:gd name="T24" fmla="*/ 2147483646 w 483"/>
              <a:gd name="T25" fmla="*/ 2147483646 h 260"/>
              <a:gd name="T26" fmla="*/ 2147483646 w 483"/>
              <a:gd name="T27" fmla="*/ 2147483646 h 260"/>
              <a:gd name="T28" fmla="*/ 2147483646 w 483"/>
              <a:gd name="T29" fmla="*/ 2147483646 h 260"/>
              <a:gd name="T30" fmla="*/ 2147483646 w 483"/>
              <a:gd name="T31" fmla="*/ 2147483646 h 260"/>
              <a:gd name="T32" fmla="*/ 2147483646 w 483"/>
              <a:gd name="T33" fmla="*/ 2147483646 h 260"/>
              <a:gd name="T34" fmla="*/ 2147483646 w 483"/>
              <a:gd name="T35" fmla="*/ 2147483646 h 260"/>
              <a:gd name="T36" fmla="*/ 2147483646 w 483"/>
              <a:gd name="T37" fmla="*/ 2147483646 h 260"/>
              <a:gd name="T38" fmla="*/ 2147483646 w 483"/>
              <a:gd name="T39" fmla="*/ 2147483646 h 260"/>
              <a:gd name="T40" fmla="*/ 2147483646 w 483"/>
              <a:gd name="T41" fmla="*/ 2147483646 h 260"/>
              <a:gd name="T42" fmla="*/ 2147483646 w 483"/>
              <a:gd name="T43" fmla="*/ 2147483646 h 260"/>
              <a:gd name="T44" fmla="*/ 2147483646 w 483"/>
              <a:gd name="T45" fmla="*/ 2147483646 h 260"/>
              <a:gd name="T46" fmla="*/ 2147483646 w 483"/>
              <a:gd name="T47" fmla="*/ 2147483646 h 260"/>
              <a:gd name="T48" fmla="*/ 2147483646 w 483"/>
              <a:gd name="T49" fmla="*/ 2147483646 h 260"/>
              <a:gd name="T50" fmla="*/ 2147483646 w 483"/>
              <a:gd name="T51" fmla="*/ 2147483646 h 260"/>
              <a:gd name="T52" fmla="*/ 2147483646 w 483"/>
              <a:gd name="T53" fmla="*/ 2147483646 h 260"/>
              <a:gd name="T54" fmla="*/ 2147483646 w 483"/>
              <a:gd name="T55" fmla="*/ 2147483646 h 260"/>
              <a:gd name="T56" fmla="*/ 2147483646 w 483"/>
              <a:gd name="T57" fmla="*/ 2147483646 h 260"/>
              <a:gd name="T58" fmla="*/ 2147483646 w 483"/>
              <a:gd name="T59" fmla="*/ 2147483646 h 260"/>
              <a:gd name="T60" fmla="*/ 2147483646 w 483"/>
              <a:gd name="T61" fmla="*/ 2147483646 h 260"/>
              <a:gd name="T62" fmla="*/ 2147483646 w 483"/>
              <a:gd name="T63" fmla="*/ 2147483646 h 260"/>
              <a:gd name="T64" fmla="*/ 2147483646 w 483"/>
              <a:gd name="T65" fmla="*/ 2147483646 h 260"/>
              <a:gd name="T66" fmla="*/ 2147483646 w 483"/>
              <a:gd name="T67" fmla="*/ 2147483646 h 260"/>
              <a:gd name="T68" fmla="*/ 2147483646 w 483"/>
              <a:gd name="T69" fmla="*/ 2147483646 h 260"/>
              <a:gd name="T70" fmla="*/ 2147483646 w 483"/>
              <a:gd name="T71" fmla="*/ 2147483646 h 260"/>
              <a:gd name="T72" fmla="*/ 2147483646 w 483"/>
              <a:gd name="T73" fmla="*/ 2147483646 h 260"/>
              <a:gd name="T74" fmla="*/ 2147483646 w 483"/>
              <a:gd name="T75" fmla="*/ 2147483646 h 260"/>
              <a:gd name="T76" fmla="*/ 2147483646 w 483"/>
              <a:gd name="T77" fmla="*/ 2147483646 h 260"/>
              <a:gd name="T78" fmla="*/ 2147483646 w 483"/>
              <a:gd name="T79" fmla="*/ 2147483646 h 260"/>
              <a:gd name="T80" fmla="*/ 2147483646 w 483"/>
              <a:gd name="T81" fmla="*/ 2147483646 h 260"/>
              <a:gd name="T82" fmla="*/ 2147483646 w 483"/>
              <a:gd name="T83" fmla="*/ 2147483646 h 260"/>
              <a:gd name="T84" fmla="*/ 2147483646 w 483"/>
              <a:gd name="T85" fmla="*/ 2147483646 h 260"/>
              <a:gd name="T86" fmla="*/ 2147483646 w 483"/>
              <a:gd name="T87" fmla="*/ 2147483646 h 260"/>
              <a:gd name="T88" fmla="*/ 2147483646 w 483"/>
              <a:gd name="T89" fmla="*/ 2147483646 h 260"/>
              <a:gd name="T90" fmla="*/ 2147483646 w 483"/>
              <a:gd name="T91" fmla="*/ 2147483646 h 260"/>
              <a:gd name="T92" fmla="*/ 2147483646 w 483"/>
              <a:gd name="T93" fmla="*/ 2147483646 h 260"/>
              <a:gd name="T94" fmla="*/ 2147483646 w 483"/>
              <a:gd name="T95" fmla="*/ 2147483646 h 260"/>
              <a:gd name="T96" fmla="*/ 2147483646 w 483"/>
              <a:gd name="T97" fmla="*/ 2147483646 h 260"/>
              <a:gd name="T98" fmla="*/ 2147483646 w 483"/>
              <a:gd name="T99" fmla="*/ 2147483646 h 260"/>
              <a:gd name="T100" fmla="*/ 2147483646 w 483"/>
              <a:gd name="T101" fmla="*/ 2147483646 h 260"/>
              <a:gd name="T102" fmla="*/ 2147483646 w 483"/>
              <a:gd name="T103" fmla="*/ 2147483646 h 260"/>
              <a:gd name="T104" fmla="*/ 2147483646 w 483"/>
              <a:gd name="T105" fmla="*/ 2147483646 h 260"/>
              <a:gd name="T106" fmla="*/ 2147483646 w 483"/>
              <a:gd name="T107" fmla="*/ 2147483646 h 260"/>
              <a:gd name="T108" fmla="*/ 2147483646 w 483"/>
              <a:gd name="T109" fmla="*/ 2147483646 h 260"/>
              <a:gd name="T110" fmla="*/ 2147483646 w 483"/>
              <a:gd name="T111" fmla="*/ 2147483646 h 260"/>
              <a:gd name="T112" fmla="*/ 2147483646 w 483"/>
              <a:gd name="T113" fmla="*/ 2147483646 h 260"/>
              <a:gd name="T114" fmla="*/ 2147483646 w 483"/>
              <a:gd name="T115" fmla="*/ 2147483646 h 260"/>
              <a:gd name="T116" fmla="*/ 2147483646 w 483"/>
              <a:gd name="T117" fmla="*/ 2147483646 h 260"/>
              <a:gd name="T118" fmla="*/ 2147483646 w 483"/>
              <a:gd name="T119" fmla="*/ 2147483646 h 260"/>
              <a:gd name="T120" fmla="*/ 2147483646 w 483"/>
              <a:gd name="T121" fmla="*/ 2147483646 h 260"/>
              <a:gd name="T122" fmla="*/ 2147483646 w 483"/>
              <a:gd name="T123" fmla="*/ 2147483646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4" name="Freeform 337"/>
          <p:cNvSpPr>
            <a:spLocks/>
          </p:cNvSpPr>
          <p:nvPr userDrawn="1"/>
        </p:nvSpPr>
        <p:spPr bwMode="auto">
          <a:xfrm>
            <a:off x="7582784" y="3622058"/>
            <a:ext cx="95251" cy="7939"/>
          </a:xfrm>
          <a:custGeom>
            <a:avLst/>
            <a:gdLst>
              <a:gd name="T0" fmla="*/ 2147483646 w 54"/>
              <a:gd name="T1" fmla="*/ 2147483646 h 6"/>
              <a:gd name="T2" fmla="*/ 2147483646 w 54"/>
              <a:gd name="T3" fmla="*/ 2147483646 h 6"/>
              <a:gd name="T4" fmla="*/ 2147483646 w 54"/>
              <a:gd name="T5" fmla="*/ 0 h 6"/>
              <a:gd name="T6" fmla="*/ 0 w 54"/>
              <a:gd name="T7" fmla="*/ 2147483646 h 6"/>
              <a:gd name="T8" fmla="*/ 2147483646 w 54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5" name="Freeform 338"/>
          <p:cNvSpPr>
            <a:spLocks/>
          </p:cNvSpPr>
          <p:nvPr userDrawn="1"/>
        </p:nvSpPr>
        <p:spPr bwMode="auto">
          <a:xfrm>
            <a:off x="7436750" y="2964836"/>
            <a:ext cx="1348316" cy="709613"/>
          </a:xfrm>
          <a:custGeom>
            <a:avLst/>
            <a:gdLst>
              <a:gd name="T0" fmla="*/ 2147483646 w 129"/>
              <a:gd name="T1" fmla="*/ 2147483646 h 91"/>
              <a:gd name="T2" fmla="*/ 2147483646 w 129"/>
              <a:gd name="T3" fmla="*/ 2147483646 h 91"/>
              <a:gd name="T4" fmla="*/ 2147483646 w 129"/>
              <a:gd name="T5" fmla="*/ 2147483646 h 91"/>
              <a:gd name="T6" fmla="*/ 2147483646 w 129"/>
              <a:gd name="T7" fmla="*/ 2147483646 h 91"/>
              <a:gd name="T8" fmla="*/ 2147483646 w 129"/>
              <a:gd name="T9" fmla="*/ 2147483646 h 91"/>
              <a:gd name="T10" fmla="*/ 2147483646 w 129"/>
              <a:gd name="T11" fmla="*/ 2147483646 h 91"/>
              <a:gd name="T12" fmla="*/ 2147483646 w 129"/>
              <a:gd name="T13" fmla="*/ 2147483646 h 91"/>
              <a:gd name="T14" fmla="*/ 2147483646 w 129"/>
              <a:gd name="T15" fmla="*/ 2147483646 h 91"/>
              <a:gd name="T16" fmla="*/ 2147483646 w 129"/>
              <a:gd name="T17" fmla="*/ 2147483646 h 91"/>
              <a:gd name="T18" fmla="*/ 2147483646 w 129"/>
              <a:gd name="T19" fmla="*/ 2147483646 h 91"/>
              <a:gd name="T20" fmla="*/ 2147483646 w 129"/>
              <a:gd name="T21" fmla="*/ 2147483646 h 91"/>
              <a:gd name="T22" fmla="*/ 2147483646 w 129"/>
              <a:gd name="T23" fmla="*/ 2147483646 h 91"/>
              <a:gd name="T24" fmla="*/ 2147483646 w 129"/>
              <a:gd name="T25" fmla="*/ 2147483646 h 91"/>
              <a:gd name="T26" fmla="*/ 2147483646 w 129"/>
              <a:gd name="T27" fmla="*/ 2147483646 h 91"/>
              <a:gd name="T28" fmla="*/ 2147483646 w 129"/>
              <a:gd name="T29" fmla="*/ 2147483646 h 91"/>
              <a:gd name="T30" fmla="*/ 0 w 129"/>
              <a:gd name="T31" fmla="*/ 2147483646 h 91"/>
              <a:gd name="T32" fmla="*/ 2147483646 w 129"/>
              <a:gd name="T33" fmla="*/ 2147483646 h 91"/>
              <a:gd name="T34" fmla="*/ 2147483646 w 129"/>
              <a:gd name="T35" fmla="*/ 2147483646 h 91"/>
              <a:gd name="T36" fmla="*/ 2147483646 w 129"/>
              <a:gd name="T37" fmla="*/ 2147483646 h 91"/>
              <a:gd name="T38" fmla="*/ 2147483646 w 129"/>
              <a:gd name="T39" fmla="*/ 2147483646 h 91"/>
              <a:gd name="T40" fmla="*/ 2147483646 w 129"/>
              <a:gd name="T41" fmla="*/ 2147483646 h 91"/>
              <a:gd name="T42" fmla="*/ 2147483646 w 129"/>
              <a:gd name="T43" fmla="*/ 2147483646 h 91"/>
              <a:gd name="T44" fmla="*/ 2147483646 w 129"/>
              <a:gd name="T45" fmla="*/ 2147483646 h 91"/>
              <a:gd name="T46" fmla="*/ 2147483646 w 129"/>
              <a:gd name="T47" fmla="*/ 2147483646 h 91"/>
              <a:gd name="T48" fmla="*/ 2147483646 w 129"/>
              <a:gd name="T49" fmla="*/ 2147483646 h 91"/>
              <a:gd name="T50" fmla="*/ 2147483646 w 129"/>
              <a:gd name="T51" fmla="*/ 2147483646 h 91"/>
              <a:gd name="T52" fmla="*/ 2147483646 w 129"/>
              <a:gd name="T53" fmla="*/ 2147483646 h 91"/>
              <a:gd name="T54" fmla="*/ 2147483646 w 129"/>
              <a:gd name="T55" fmla="*/ 2147483646 h 91"/>
              <a:gd name="T56" fmla="*/ 2147483646 w 129"/>
              <a:gd name="T57" fmla="*/ 2147483646 h 91"/>
              <a:gd name="T58" fmla="*/ 2147483646 w 129"/>
              <a:gd name="T59" fmla="*/ 2147483646 h 91"/>
              <a:gd name="T60" fmla="*/ 2147483646 w 129"/>
              <a:gd name="T61" fmla="*/ 2147483646 h 91"/>
              <a:gd name="T62" fmla="*/ 2147483646 w 129"/>
              <a:gd name="T63" fmla="*/ 2147483646 h 91"/>
              <a:gd name="T64" fmla="*/ 2147483646 w 129"/>
              <a:gd name="T65" fmla="*/ 2147483646 h 91"/>
              <a:gd name="T66" fmla="*/ 2147483646 w 129"/>
              <a:gd name="T67" fmla="*/ 2147483646 h 91"/>
              <a:gd name="T68" fmla="*/ 2147483646 w 129"/>
              <a:gd name="T69" fmla="*/ 2147483646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6" name="Freeform 339"/>
          <p:cNvSpPr>
            <a:spLocks/>
          </p:cNvSpPr>
          <p:nvPr userDrawn="1"/>
        </p:nvSpPr>
        <p:spPr bwMode="auto">
          <a:xfrm>
            <a:off x="7519287" y="3598252"/>
            <a:ext cx="29633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6 h 12"/>
              <a:gd name="T4" fmla="*/ 2147483646 w 18"/>
              <a:gd name="T5" fmla="*/ 2147483646 h 12"/>
              <a:gd name="T6" fmla="*/ 2147483646 w 18"/>
              <a:gd name="T7" fmla="*/ 2147483646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7" name="Rectangle 340"/>
          <p:cNvSpPr>
            <a:spLocks noChangeArrowheads="1"/>
          </p:cNvSpPr>
          <p:nvPr userDrawn="1"/>
        </p:nvSpPr>
        <p:spPr bwMode="auto">
          <a:xfrm>
            <a:off x="6429218" y="3229949"/>
            <a:ext cx="12700" cy="15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400"/>
          </a:p>
        </p:txBody>
      </p:sp>
      <p:sp>
        <p:nvSpPr>
          <p:cNvPr id="88" name="Freeform 347"/>
          <p:cNvSpPr>
            <a:spLocks/>
          </p:cNvSpPr>
          <p:nvPr userDrawn="1"/>
        </p:nvSpPr>
        <p:spPr bwMode="auto">
          <a:xfrm>
            <a:off x="6046084" y="2074249"/>
            <a:ext cx="865717" cy="766763"/>
          </a:xfrm>
          <a:custGeom>
            <a:avLst/>
            <a:gdLst>
              <a:gd name="T0" fmla="*/ 2147483646 w 83"/>
              <a:gd name="T1" fmla="*/ 2147483646 h 98"/>
              <a:gd name="T2" fmla="*/ 2147483646 w 83"/>
              <a:gd name="T3" fmla="*/ 2147483646 h 98"/>
              <a:gd name="T4" fmla="*/ 2147483646 w 83"/>
              <a:gd name="T5" fmla="*/ 2147483646 h 98"/>
              <a:gd name="T6" fmla="*/ 2147483646 w 83"/>
              <a:gd name="T7" fmla="*/ 2147483646 h 98"/>
              <a:gd name="T8" fmla="*/ 2147483646 w 83"/>
              <a:gd name="T9" fmla="*/ 2147483646 h 98"/>
              <a:gd name="T10" fmla="*/ 2147483646 w 83"/>
              <a:gd name="T11" fmla="*/ 2147483646 h 98"/>
              <a:gd name="T12" fmla="*/ 2147483646 w 83"/>
              <a:gd name="T13" fmla="*/ 2147483646 h 98"/>
              <a:gd name="T14" fmla="*/ 2147483646 w 83"/>
              <a:gd name="T15" fmla="*/ 2147483646 h 98"/>
              <a:gd name="T16" fmla="*/ 2147483646 w 83"/>
              <a:gd name="T17" fmla="*/ 2147483646 h 98"/>
              <a:gd name="T18" fmla="*/ 2147483646 w 83"/>
              <a:gd name="T19" fmla="*/ 2147483646 h 98"/>
              <a:gd name="T20" fmla="*/ 2147483646 w 83"/>
              <a:gd name="T21" fmla="*/ 2147483646 h 98"/>
              <a:gd name="T22" fmla="*/ 2147483646 w 83"/>
              <a:gd name="T23" fmla="*/ 2147483646 h 98"/>
              <a:gd name="T24" fmla="*/ 2147483646 w 83"/>
              <a:gd name="T25" fmla="*/ 2147483646 h 98"/>
              <a:gd name="T26" fmla="*/ 2147483646 w 83"/>
              <a:gd name="T27" fmla="*/ 2147483646 h 98"/>
              <a:gd name="T28" fmla="*/ 2147483646 w 83"/>
              <a:gd name="T29" fmla="*/ 2147483646 h 98"/>
              <a:gd name="T30" fmla="*/ 2147483646 w 83"/>
              <a:gd name="T31" fmla="*/ 2147483646 h 98"/>
              <a:gd name="T32" fmla="*/ 2147483646 w 83"/>
              <a:gd name="T33" fmla="*/ 2147483646 h 98"/>
              <a:gd name="T34" fmla="*/ 2147483646 w 83"/>
              <a:gd name="T35" fmla="*/ 2147483646 h 98"/>
              <a:gd name="T36" fmla="*/ 2147483646 w 83"/>
              <a:gd name="T37" fmla="*/ 2147483646 h 98"/>
              <a:gd name="T38" fmla="*/ 2147483646 w 83"/>
              <a:gd name="T39" fmla="*/ 2147483646 h 98"/>
              <a:gd name="T40" fmla="*/ 2147483646 w 83"/>
              <a:gd name="T41" fmla="*/ 2147483646 h 98"/>
              <a:gd name="T42" fmla="*/ 2147483646 w 83"/>
              <a:gd name="T43" fmla="*/ 2147483646 h 98"/>
              <a:gd name="T44" fmla="*/ 2147483646 w 83"/>
              <a:gd name="T45" fmla="*/ 2147483646 h 98"/>
              <a:gd name="T46" fmla="*/ 2147483646 w 83"/>
              <a:gd name="T47" fmla="*/ 2147483646 h 98"/>
              <a:gd name="T48" fmla="*/ 2147483646 w 83"/>
              <a:gd name="T49" fmla="*/ 2147483646 h 98"/>
              <a:gd name="T50" fmla="*/ 2147483646 w 83"/>
              <a:gd name="T51" fmla="*/ 0 h 98"/>
              <a:gd name="T52" fmla="*/ 2147483646 w 83"/>
              <a:gd name="T53" fmla="*/ 2147483646 h 98"/>
              <a:gd name="T54" fmla="*/ 2147483646 w 83"/>
              <a:gd name="T55" fmla="*/ 2147483646 h 98"/>
              <a:gd name="T56" fmla="*/ 2147483646 w 83"/>
              <a:gd name="T57" fmla="*/ 2147483646 h 98"/>
              <a:gd name="T58" fmla="*/ 2147483646 w 83"/>
              <a:gd name="T59" fmla="*/ 2147483646 h 98"/>
              <a:gd name="T60" fmla="*/ 2147483646 w 83"/>
              <a:gd name="T61" fmla="*/ 2147483646 h 98"/>
              <a:gd name="T62" fmla="*/ 2147483646 w 83"/>
              <a:gd name="T63" fmla="*/ 2147483646 h 98"/>
              <a:gd name="T64" fmla="*/ 2147483646 w 83"/>
              <a:gd name="T65" fmla="*/ 2147483646 h 98"/>
              <a:gd name="T66" fmla="*/ 2147483646 w 83"/>
              <a:gd name="T67" fmla="*/ 2147483646 h 98"/>
              <a:gd name="T68" fmla="*/ 2147483646 w 83"/>
              <a:gd name="T69" fmla="*/ 2147483646 h 98"/>
              <a:gd name="T70" fmla="*/ 2147483646 w 83"/>
              <a:gd name="T71" fmla="*/ 2147483646 h 98"/>
              <a:gd name="T72" fmla="*/ 2147483646 w 83"/>
              <a:gd name="T73" fmla="*/ 2147483646 h 98"/>
              <a:gd name="T74" fmla="*/ 2147483646 w 83"/>
              <a:gd name="T75" fmla="*/ 2147483646 h 98"/>
              <a:gd name="T76" fmla="*/ 2147483646 w 83"/>
              <a:gd name="T77" fmla="*/ 2147483646 h 98"/>
              <a:gd name="T78" fmla="*/ 2147483646 w 83"/>
              <a:gd name="T79" fmla="*/ 2147483646 h 98"/>
              <a:gd name="T80" fmla="*/ 2147483646 w 83"/>
              <a:gd name="T81" fmla="*/ 2147483646 h 98"/>
              <a:gd name="T82" fmla="*/ 2147483646 w 83"/>
              <a:gd name="T83" fmla="*/ 2147483646 h 98"/>
              <a:gd name="T84" fmla="*/ 2147483646 w 83"/>
              <a:gd name="T85" fmla="*/ 2147483646 h 98"/>
              <a:gd name="T86" fmla="*/ 2147483646 w 83"/>
              <a:gd name="T87" fmla="*/ 2147483646 h 98"/>
              <a:gd name="T88" fmla="*/ 2147483646 w 83"/>
              <a:gd name="T89" fmla="*/ 2147483646 h 98"/>
              <a:gd name="T90" fmla="*/ 2147483646 w 83"/>
              <a:gd name="T91" fmla="*/ 2147483646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89" name="Freeform 348"/>
          <p:cNvSpPr>
            <a:spLocks/>
          </p:cNvSpPr>
          <p:nvPr userDrawn="1"/>
        </p:nvSpPr>
        <p:spPr bwMode="auto">
          <a:xfrm>
            <a:off x="6253534" y="2223478"/>
            <a:ext cx="427567" cy="733425"/>
          </a:xfrm>
          <a:custGeom>
            <a:avLst/>
            <a:gdLst>
              <a:gd name="T0" fmla="*/ 2147483646 w 10000"/>
              <a:gd name="T1" fmla="*/ 2147483646 h 9895"/>
              <a:gd name="T2" fmla="*/ 2147483646 w 10000"/>
              <a:gd name="T3" fmla="*/ 2147483646 h 9895"/>
              <a:gd name="T4" fmla="*/ 2147483646 w 10000"/>
              <a:gd name="T5" fmla="*/ 2147483646 h 9895"/>
              <a:gd name="T6" fmla="*/ 2147483646 w 10000"/>
              <a:gd name="T7" fmla="*/ 2147483646 h 9895"/>
              <a:gd name="T8" fmla="*/ 2147483646 w 10000"/>
              <a:gd name="T9" fmla="*/ 0 h 9895"/>
              <a:gd name="T10" fmla="*/ 2147483646 w 10000"/>
              <a:gd name="T11" fmla="*/ 2147483646 h 9895"/>
              <a:gd name="T12" fmla="*/ 2147483646 w 10000"/>
              <a:gd name="T13" fmla="*/ 2147483646 h 9895"/>
              <a:gd name="T14" fmla="*/ 2147483646 w 10000"/>
              <a:gd name="T15" fmla="*/ 2147483646 h 9895"/>
              <a:gd name="T16" fmla="*/ 2147483646 w 10000"/>
              <a:gd name="T17" fmla="*/ 2147483646 h 9895"/>
              <a:gd name="T18" fmla="*/ 2147483646 w 10000"/>
              <a:gd name="T19" fmla="*/ 2147483646 h 9895"/>
              <a:gd name="T20" fmla="*/ 2147483646 w 10000"/>
              <a:gd name="T21" fmla="*/ 2147483646 h 9895"/>
              <a:gd name="T22" fmla="*/ 2147483646 w 10000"/>
              <a:gd name="T23" fmla="*/ 2147483646 h 9895"/>
              <a:gd name="T24" fmla="*/ 2147483646 w 10000"/>
              <a:gd name="T25" fmla="*/ 2147483646 h 9895"/>
              <a:gd name="T26" fmla="*/ 1547059788 w 10000"/>
              <a:gd name="T27" fmla="*/ 2147483646 h 9895"/>
              <a:gd name="T28" fmla="*/ 1032076903 w 10000"/>
              <a:gd name="T29" fmla="*/ 2147483646 h 9895"/>
              <a:gd name="T30" fmla="*/ 1032076903 w 10000"/>
              <a:gd name="T31" fmla="*/ 2147483646 h 9895"/>
              <a:gd name="T32" fmla="*/ 1032076903 w 10000"/>
              <a:gd name="T33" fmla="*/ 2147483646 h 9895"/>
              <a:gd name="T34" fmla="*/ 1032076903 w 10000"/>
              <a:gd name="T35" fmla="*/ 2147483646 h 9895"/>
              <a:gd name="T36" fmla="*/ 258002502 w 10000"/>
              <a:gd name="T37" fmla="*/ 2147483646 h 9895"/>
              <a:gd name="T38" fmla="*/ 516037938 w 10000"/>
              <a:gd name="T39" fmla="*/ 2147483646 h 9895"/>
              <a:gd name="T40" fmla="*/ 1839950288 w 10000"/>
              <a:gd name="T41" fmla="*/ 2147483646 h 9895"/>
              <a:gd name="T42" fmla="*/ 2018679268 w 10000"/>
              <a:gd name="T43" fmla="*/ 2147483646 h 9895"/>
              <a:gd name="T44" fmla="*/ 2147483646 w 10000"/>
              <a:gd name="T45" fmla="*/ 2147483646 h 9895"/>
              <a:gd name="T46" fmla="*/ 2147483646 w 10000"/>
              <a:gd name="T47" fmla="*/ 2147483646 h 9895"/>
              <a:gd name="T48" fmla="*/ 2147483646 w 10000"/>
              <a:gd name="T49" fmla="*/ 2147483646 h 9895"/>
              <a:gd name="T50" fmla="*/ 2147483646 w 10000"/>
              <a:gd name="T51" fmla="*/ 2147483646 h 9895"/>
              <a:gd name="T52" fmla="*/ 2147483646 w 10000"/>
              <a:gd name="T53" fmla="*/ 2147483646 h 9895"/>
              <a:gd name="T54" fmla="*/ 2147483646 w 10000"/>
              <a:gd name="T55" fmla="*/ 2147483646 h 9895"/>
              <a:gd name="T56" fmla="*/ 2147483646 w 10000"/>
              <a:gd name="T57" fmla="*/ 2147483646 h 9895"/>
              <a:gd name="T58" fmla="*/ 2147483646 w 10000"/>
              <a:gd name="T59" fmla="*/ 2147483646 h 9895"/>
              <a:gd name="T60" fmla="*/ 2147483646 w 10000"/>
              <a:gd name="T61" fmla="*/ 2147483646 h 9895"/>
              <a:gd name="T62" fmla="*/ 2147483646 w 10000"/>
              <a:gd name="T63" fmla="*/ 2147483646 h 9895"/>
              <a:gd name="T64" fmla="*/ 2147483646 w 10000"/>
              <a:gd name="T65" fmla="*/ 2147483646 h 9895"/>
              <a:gd name="T66" fmla="*/ 2147483646 w 10000"/>
              <a:gd name="T67" fmla="*/ 2147483646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0" name="Freeform 349"/>
          <p:cNvSpPr>
            <a:spLocks/>
          </p:cNvSpPr>
          <p:nvPr userDrawn="1"/>
        </p:nvSpPr>
        <p:spPr bwMode="auto">
          <a:xfrm>
            <a:off x="6619718" y="3090254"/>
            <a:ext cx="594783" cy="287337"/>
          </a:xfrm>
          <a:custGeom>
            <a:avLst/>
            <a:gdLst>
              <a:gd name="T0" fmla="*/ 2147483646 w 57"/>
              <a:gd name="T1" fmla="*/ 2147483646 h 37"/>
              <a:gd name="T2" fmla="*/ 2147483646 w 57"/>
              <a:gd name="T3" fmla="*/ 2147483646 h 37"/>
              <a:gd name="T4" fmla="*/ 2147483646 w 57"/>
              <a:gd name="T5" fmla="*/ 2147483646 h 37"/>
              <a:gd name="T6" fmla="*/ 2147483646 w 57"/>
              <a:gd name="T7" fmla="*/ 2147483646 h 37"/>
              <a:gd name="T8" fmla="*/ 2147483646 w 57"/>
              <a:gd name="T9" fmla="*/ 2147483646 h 37"/>
              <a:gd name="T10" fmla="*/ 2147483646 w 57"/>
              <a:gd name="T11" fmla="*/ 2147483646 h 37"/>
              <a:gd name="T12" fmla="*/ 2147483646 w 57"/>
              <a:gd name="T13" fmla="*/ 2147483646 h 37"/>
              <a:gd name="T14" fmla="*/ 2147483646 w 57"/>
              <a:gd name="T15" fmla="*/ 2147483646 h 37"/>
              <a:gd name="T16" fmla="*/ 2147483646 w 57"/>
              <a:gd name="T17" fmla="*/ 2147483646 h 37"/>
              <a:gd name="T18" fmla="*/ 2147483646 w 57"/>
              <a:gd name="T19" fmla="*/ 2147483646 h 37"/>
              <a:gd name="T20" fmla="*/ 2147483646 w 57"/>
              <a:gd name="T21" fmla="*/ 2147483646 h 37"/>
              <a:gd name="T22" fmla="*/ 2147483646 w 57"/>
              <a:gd name="T23" fmla="*/ 0 h 37"/>
              <a:gd name="T24" fmla="*/ 2147483646 w 57"/>
              <a:gd name="T25" fmla="*/ 0 h 37"/>
              <a:gd name="T26" fmla="*/ 2147483646 w 57"/>
              <a:gd name="T27" fmla="*/ 2147483646 h 37"/>
              <a:gd name="T28" fmla="*/ 2147483646 w 57"/>
              <a:gd name="T29" fmla="*/ 2147483646 h 37"/>
              <a:gd name="T30" fmla="*/ 2147483646 w 57"/>
              <a:gd name="T31" fmla="*/ 2147483646 h 37"/>
              <a:gd name="T32" fmla="*/ 2147483646 w 57"/>
              <a:gd name="T33" fmla="*/ 2147483646 h 37"/>
              <a:gd name="T34" fmla="*/ 2147483646 w 57"/>
              <a:gd name="T35" fmla="*/ 2147483646 h 37"/>
              <a:gd name="T36" fmla="*/ 2147483646 w 57"/>
              <a:gd name="T37" fmla="*/ 2147483646 h 37"/>
              <a:gd name="T38" fmla="*/ 2147483646 w 57"/>
              <a:gd name="T39" fmla="*/ 2147483646 h 37"/>
              <a:gd name="T40" fmla="*/ 2147483646 w 57"/>
              <a:gd name="T41" fmla="*/ 2147483646 h 37"/>
              <a:gd name="T42" fmla="*/ 2147483646 w 57"/>
              <a:gd name="T43" fmla="*/ 2147483646 h 37"/>
              <a:gd name="T44" fmla="*/ 0 w 57"/>
              <a:gd name="T45" fmla="*/ 2147483646 h 37"/>
              <a:gd name="T46" fmla="*/ 0 w 57"/>
              <a:gd name="T47" fmla="*/ 2147483646 h 37"/>
              <a:gd name="T48" fmla="*/ 2147483646 w 57"/>
              <a:gd name="T49" fmla="*/ 2147483646 h 37"/>
              <a:gd name="T50" fmla="*/ 2147483646 w 57"/>
              <a:gd name="T51" fmla="*/ 2147483646 h 37"/>
              <a:gd name="T52" fmla="*/ 2147483646 w 57"/>
              <a:gd name="T53" fmla="*/ 2147483646 h 37"/>
              <a:gd name="T54" fmla="*/ 2147483646 w 57"/>
              <a:gd name="T55" fmla="*/ 2147483646 h 37"/>
              <a:gd name="T56" fmla="*/ 2147483646 w 57"/>
              <a:gd name="T57" fmla="*/ 2147483646 h 37"/>
              <a:gd name="T58" fmla="*/ 2147483646 w 57"/>
              <a:gd name="T59" fmla="*/ 2147483646 h 37"/>
              <a:gd name="T60" fmla="*/ 2147483646 w 57"/>
              <a:gd name="T61" fmla="*/ 2147483646 h 37"/>
              <a:gd name="T62" fmla="*/ 2147483646 w 57"/>
              <a:gd name="T63" fmla="*/ 2147483646 h 37"/>
              <a:gd name="T64" fmla="*/ 2147483646 w 57"/>
              <a:gd name="T65" fmla="*/ 2147483646 h 37"/>
              <a:gd name="T66" fmla="*/ 2147483646 w 57"/>
              <a:gd name="T67" fmla="*/ 2147483646 h 37"/>
              <a:gd name="T68" fmla="*/ 2147483646 w 57"/>
              <a:gd name="T69" fmla="*/ 2147483646 h 37"/>
              <a:gd name="T70" fmla="*/ 2147483646 w 57"/>
              <a:gd name="T71" fmla="*/ 2147483646 h 37"/>
              <a:gd name="T72" fmla="*/ 2147483646 w 57"/>
              <a:gd name="T73" fmla="*/ 2147483646 h 37"/>
              <a:gd name="T74" fmla="*/ 2147483646 w 57"/>
              <a:gd name="T75" fmla="*/ 2147483646 h 37"/>
              <a:gd name="T76" fmla="*/ 2147483646 w 57"/>
              <a:gd name="T77" fmla="*/ 2147483646 h 37"/>
              <a:gd name="T78" fmla="*/ 2147483646 w 57"/>
              <a:gd name="T79" fmla="*/ 2147483646 h 37"/>
              <a:gd name="T80" fmla="*/ 2147483646 w 57"/>
              <a:gd name="T81" fmla="*/ 2147483646 h 37"/>
              <a:gd name="T82" fmla="*/ 2147483646 w 57"/>
              <a:gd name="T83" fmla="*/ 2147483646 h 37"/>
              <a:gd name="T84" fmla="*/ 2147483646 w 57"/>
              <a:gd name="T85" fmla="*/ 2147483646 h 37"/>
              <a:gd name="T86" fmla="*/ 2147483646 w 57"/>
              <a:gd name="T87" fmla="*/ 2147483646 h 37"/>
              <a:gd name="T88" fmla="*/ 2147483646 w 57"/>
              <a:gd name="T89" fmla="*/ 2147483646 h 37"/>
              <a:gd name="T90" fmla="*/ 2147483646 w 57"/>
              <a:gd name="T91" fmla="*/ 2147483646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1" name="Freeform 350"/>
          <p:cNvSpPr>
            <a:spLocks/>
          </p:cNvSpPr>
          <p:nvPr userDrawn="1"/>
        </p:nvSpPr>
        <p:spPr bwMode="auto">
          <a:xfrm>
            <a:off x="6962601" y="3090249"/>
            <a:ext cx="74083" cy="30163"/>
          </a:xfrm>
          <a:custGeom>
            <a:avLst/>
            <a:gdLst>
              <a:gd name="T0" fmla="*/ 2147483646 w 42"/>
              <a:gd name="T1" fmla="*/ 2147483646 h 24"/>
              <a:gd name="T2" fmla="*/ 2147483646 w 42"/>
              <a:gd name="T3" fmla="*/ 0 h 24"/>
              <a:gd name="T4" fmla="*/ 0 w 42"/>
              <a:gd name="T5" fmla="*/ 2147483646 h 24"/>
              <a:gd name="T6" fmla="*/ 2147483646 w 42"/>
              <a:gd name="T7" fmla="*/ 2147483646 h 24"/>
              <a:gd name="T8" fmla="*/ 2147483646 w 42"/>
              <a:gd name="T9" fmla="*/ 2147483646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2" name="Freeform 359"/>
          <p:cNvSpPr>
            <a:spLocks/>
          </p:cNvSpPr>
          <p:nvPr userDrawn="1"/>
        </p:nvSpPr>
        <p:spPr bwMode="auto">
          <a:xfrm>
            <a:off x="6545616" y="2964842"/>
            <a:ext cx="103717" cy="47625"/>
          </a:xfrm>
          <a:custGeom>
            <a:avLst/>
            <a:gdLst>
              <a:gd name="T0" fmla="*/ 2147483646 w 60"/>
              <a:gd name="T1" fmla="*/ 2147483646 h 36"/>
              <a:gd name="T2" fmla="*/ 2147483646 w 60"/>
              <a:gd name="T3" fmla="*/ 2147483646 h 36"/>
              <a:gd name="T4" fmla="*/ 2147483646 w 60"/>
              <a:gd name="T5" fmla="*/ 2147483646 h 36"/>
              <a:gd name="T6" fmla="*/ 2147483646 w 60"/>
              <a:gd name="T7" fmla="*/ 2147483646 h 36"/>
              <a:gd name="T8" fmla="*/ 2147483646 w 60"/>
              <a:gd name="T9" fmla="*/ 0 h 36"/>
              <a:gd name="T10" fmla="*/ 2147483646 w 60"/>
              <a:gd name="T11" fmla="*/ 0 h 36"/>
              <a:gd name="T12" fmla="*/ 2147483646 w 60"/>
              <a:gd name="T13" fmla="*/ 2147483646 h 36"/>
              <a:gd name="T14" fmla="*/ 0 w 60"/>
              <a:gd name="T15" fmla="*/ 2147483646 h 36"/>
              <a:gd name="T16" fmla="*/ 2147483646 w 60"/>
              <a:gd name="T17" fmla="*/ 2147483646 h 36"/>
              <a:gd name="T18" fmla="*/ 2147483646 w 60"/>
              <a:gd name="T19" fmla="*/ 214748364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3" name="Freeform 360"/>
          <p:cNvSpPr>
            <a:spLocks/>
          </p:cNvSpPr>
          <p:nvPr userDrawn="1"/>
        </p:nvSpPr>
        <p:spPr bwMode="auto">
          <a:xfrm>
            <a:off x="6357252" y="2988655"/>
            <a:ext cx="323849" cy="217487"/>
          </a:xfrm>
          <a:custGeom>
            <a:avLst/>
            <a:gdLst>
              <a:gd name="T0" fmla="*/ 2147483646 w 31"/>
              <a:gd name="T1" fmla="*/ 2147483646 h 28"/>
              <a:gd name="T2" fmla="*/ 2147483646 w 31"/>
              <a:gd name="T3" fmla="*/ 2147483646 h 28"/>
              <a:gd name="T4" fmla="*/ 2147483646 w 31"/>
              <a:gd name="T5" fmla="*/ 2147483646 h 28"/>
              <a:gd name="T6" fmla="*/ 2147483646 w 31"/>
              <a:gd name="T7" fmla="*/ 2147483646 h 28"/>
              <a:gd name="T8" fmla="*/ 2147483646 w 31"/>
              <a:gd name="T9" fmla="*/ 2147483646 h 28"/>
              <a:gd name="T10" fmla="*/ 2147483646 w 31"/>
              <a:gd name="T11" fmla="*/ 2147483646 h 28"/>
              <a:gd name="T12" fmla="*/ 2147483646 w 31"/>
              <a:gd name="T13" fmla="*/ 2147483646 h 28"/>
              <a:gd name="T14" fmla="*/ 2147483646 w 31"/>
              <a:gd name="T15" fmla="*/ 2147483646 h 28"/>
              <a:gd name="T16" fmla="*/ 2147483646 w 31"/>
              <a:gd name="T17" fmla="*/ 2147483646 h 28"/>
              <a:gd name="T18" fmla="*/ 2147483646 w 31"/>
              <a:gd name="T19" fmla="*/ 2147483646 h 28"/>
              <a:gd name="T20" fmla="*/ 2147483646 w 31"/>
              <a:gd name="T21" fmla="*/ 2147483646 h 28"/>
              <a:gd name="T22" fmla="*/ 2147483646 w 31"/>
              <a:gd name="T23" fmla="*/ 2147483646 h 28"/>
              <a:gd name="T24" fmla="*/ 2147483646 w 31"/>
              <a:gd name="T25" fmla="*/ 2147483646 h 28"/>
              <a:gd name="T26" fmla="*/ 2147483646 w 31"/>
              <a:gd name="T27" fmla="*/ 2147483646 h 28"/>
              <a:gd name="T28" fmla="*/ 2147483646 w 31"/>
              <a:gd name="T29" fmla="*/ 2147483646 h 28"/>
              <a:gd name="T30" fmla="*/ 2147483646 w 31"/>
              <a:gd name="T31" fmla="*/ 2147483646 h 28"/>
              <a:gd name="T32" fmla="*/ 2147483646 w 31"/>
              <a:gd name="T33" fmla="*/ 2147483646 h 28"/>
              <a:gd name="T34" fmla="*/ 2147483646 w 31"/>
              <a:gd name="T35" fmla="*/ 2147483646 h 28"/>
              <a:gd name="T36" fmla="*/ 2147483646 w 31"/>
              <a:gd name="T37" fmla="*/ 2147483646 h 28"/>
              <a:gd name="T38" fmla="*/ 2147483646 w 31"/>
              <a:gd name="T39" fmla="*/ 2147483646 h 28"/>
              <a:gd name="T40" fmla="*/ 2147483646 w 31"/>
              <a:gd name="T41" fmla="*/ 2147483646 h 28"/>
              <a:gd name="T42" fmla="*/ 2147483646 w 31"/>
              <a:gd name="T43" fmla="*/ 2147483646 h 28"/>
              <a:gd name="T44" fmla="*/ 2147483646 w 31"/>
              <a:gd name="T45" fmla="*/ 2147483646 h 28"/>
              <a:gd name="T46" fmla="*/ 2147483646 w 31"/>
              <a:gd name="T47" fmla="*/ 0 h 28"/>
              <a:gd name="T48" fmla="*/ 2147483646 w 31"/>
              <a:gd name="T49" fmla="*/ 2147483646 h 28"/>
              <a:gd name="T50" fmla="*/ 2147483646 w 31"/>
              <a:gd name="T51" fmla="*/ 2147483646 h 28"/>
              <a:gd name="T52" fmla="*/ 2147483646 w 31"/>
              <a:gd name="T53" fmla="*/ 0 h 28"/>
              <a:gd name="T54" fmla="*/ 2147483646 w 31"/>
              <a:gd name="T55" fmla="*/ 0 h 28"/>
              <a:gd name="T56" fmla="*/ 2147483646 w 31"/>
              <a:gd name="T57" fmla="*/ 2147483646 h 28"/>
              <a:gd name="T58" fmla="*/ 2147483646 w 31"/>
              <a:gd name="T59" fmla="*/ 2147483646 h 28"/>
              <a:gd name="T60" fmla="*/ 0 w 31"/>
              <a:gd name="T61" fmla="*/ 2147483646 h 28"/>
              <a:gd name="T62" fmla="*/ 0 w 31"/>
              <a:gd name="T63" fmla="*/ 2147483646 h 28"/>
              <a:gd name="T64" fmla="*/ 2147483646 w 31"/>
              <a:gd name="T65" fmla="*/ 2147483646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4" name="Freeform 364"/>
          <p:cNvSpPr>
            <a:spLocks/>
          </p:cNvSpPr>
          <p:nvPr userDrawn="1"/>
        </p:nvSpPr>
        <p:spPr bwMode="auto">
          <a:xfrm>
            <a:off x="5895800" y="4010993"/>
            <a:ext cx="524933" cy="290512"/>
          </a:xfrm>
          <a:custGeom>
            <a:avLst/>
            <a:gdLst>
              <a:gd name="T0" fmla="*/ 2147483646 w 300"/>
              <a:gd name="T1" fmla="*/ 2147483646 h 223"/>
              <a:gd name="T2" fmla="*/ 2147483646 w 300"/>
              <a:gd name="T3" fmla="*/ 2147483646 h 223"/>
              <a:gd name="T4" fmla="*/ 2147483646 w 300"/>
              <a:gd name="T5" fmla="*/ 2147483646 h 223"/>
              <a:gd name="T6" fmla="*/ 2147483646 w 300"/>
              <a:gd name="T7" fmla="*/ 2147483646 h 223"/>
              <a:gd name="T8" fmla="*/ 2147483646 w 300"/>
              <a:gd name="T9" fmla="*/ 2147483646 h 223"/>
              <a:gd name="T10" fmla="*/ 2147483646 w 300"/>
              <a:gd name="T11" fmla="*/ 2147483646 h 223"/>
              <a:gd name="T12" fmla="*/ 2147483646 w 300"/>
              <a:gd name="T13" fmla="*/ 2147483646 h 223"/>
              <a:gd name="T14" fmla="*/ 2147483646 w 300"/>
              <a:gd name="T15" fmla="*/ 2147483646 h 223"/>
              <a:gd name="T16" fmla="*/ 2147483646 w 300"/>
              <a:gd name="T17" fmla="*/ 2147483646 h 223"/>
              <a:gd name="T18" fmla="*/ 2147483646 w 300"/>
              <a:gd name="T19" fmla="*/ 2147483646 h 223"/>
              <a:gd name="T20" fmla="*/ 2147483646 w 300"/>
              <a:gd name="T21" fmla="*/ 2147483646 h 223"/>
              <a:gd name="T22" fmla="*/ 2147483646 w 300"/>
              <a:gd name="T23" fmla="*/ 2147483646 h 223"/>
              <a:gd name="T24" fmla="*/ 2147483646 w 300"/>
              <a:gd name="T25" fmla="*/ 2147483646 h 223"/>
              <a:gd name="T26" fmla="*/ 2147483646 w 300"/>
              <a:gd name="T27" fmla="*/ 2147483646 h 223"/>
              <a:gd name="T28" fmla="*/ 2147483646 w 300"/>
              <a:gd name="T29" fmla="*/ 2147483646 h 223"/>
              <a:gd name="T30" fmla="*/ 2147483646 w 300"/>
              <a:gd name="T31" fmla="*/ 0 h 223"/>
              <a:gd name="T32" fmla="*/ 2147483646 w 300"/>
              <a:gd name="T33" fmla="*/ 2147483646 h 223"/>
              <a:gd name="T34" fmla="*/ 2147483646 w 300"/>
              <a:gd name="T35" fmla="*/ 2147483646 h 223"/>
              <a:gd name="T36" fmla="*/ 2147483646 w 300"/>
              <a:gd name="T37" fmla="*/ 2147483646 h 223"/>
              <a:gd name="T38" fmla="*/ 2147483646 w 300"/>
              <a:gd name="T39" fmla="*/ 2147483646 h 223"/>
              <a:gd name="T40" fmla="*/ 2147483646 w 300"/>
              <a:gd name="T41" fmla="*/ 2147483646 h 223"/>
              <a:gd name="T42" fmla="*/ 2147483646 w 300"/>
              <a:gd name="T43" fmla="*/ 2147483646 h 223"/>
              <a:gd name="T44" fmla="*/ 0 w 300"/>
              <a:gd name="T45" fmla="*/ 2147483646 h 223"/>
              <a:gd name="T46" fmla="*/ 2147483646 w 300"/>
              <a:gd name="T47" fmla="*/ 2147483646 h 223"/>
              <a:gd name="T48" fmla="*/ 2147483646 w 300"/>
              <a:gd name="T49" fmla="*/ 2147483646 h 223"/>
              <a:gd name="T50" fmla="*/ 2147483646 w 300"/>
              <a:gd name="T51" fmla="*/ 2147483646 h 223"/>
              <a:gd name="T52" fmla="*/ 2147483646 w 300"/>
              <a:gd name="T53" fmla="*/ 2147483646 h 223"/>
              <a:gd name="T54" fmla="*/ 2147483646 w 300"/>
              <a:gd name="T55" fmla="*/ 2147483646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5" name="Freeform 365"/>
          <p:cNvSpPr>
            <a:spLocks/>
          </p:cNvSpPr>
          <p:nvPr userDrawn="1"/>
        </p:nvSpPr>
        <p:spPr bwMode="auto">
          <a:xfrm>
            <a:off x="5895800" y="4010993"/>
            <a:ext cx="524933" cy="290512"/>
          </a:xfrm>
          <a:custGeom>
            <a:avLst/>
            <a:gdLst>
              <a:gd name="T0" fmla="*/ 2147483646 w 300"/>
              <a:gd name="T1" fmla="*/ 2147483646 h 223"/>
              <a:gd name="T2" fmla="*/ 2147483646 w 300"/>
              <a:gd name="T3" fmla="*/ 2147483646 h 223"/>
              <a:gd name="T4" fmla="*/ 2147483646 w 300"/>
              <a:gd name="T5" fmla="*/ 2147483646 h 223"/>
              <a:gd name="T6" fmla="*/ 2147483646 w 300"/>
              <a:gd name="T7" fmla="*/ 2147483646 h 223"/>
              <a:gd name="T8" fmla="*/ 2147483646 w 300"/>
              <a:gd name="T9" fmla="*/ 2147483646 h 223"/>
              <a:gd name="T10" fmla="*/ 2147483646 w 300"/>
              <a:gd name="T11" fmla="*/ 2147483646 h 223"/>
              <a:gd name="T12" fmla="*/ 2147483646 w 300"/>
              <a:gd name="T13" fmla="*/ 2147483646 h 223"/>
              <a:gd name="T14" fmla="*/ 2147483646 w 300"/>
              <a:gd name="T15" fmla="*/ 2147483646 h 223"/>
              <a:gd name="T16" fmla="*/ 2147483646 w 300"/>
              <a:gd name="T17" fmla="*/ 2147483646 h 223"/>
              <a:gd name="T18" fmla="*/ 2147483646 w 300"/>
              <a:gd name="T19" fmla="*/ 2147483646 h 223"/>
              <a:gd name="T20" fmla="*/ 2147483646 w 300"/>
              <a:gd name="T21" fmla="*/ 2147483646 h 223"/>
              <a:gd name="T22" fmla="*/ 2147483646 w 300"/>
              <a:gd name="T23" fmla="*/ 2147483646 h 223"/>
              <a:gd name="T24" fmla="*/ 2147483646 w 300"/>
              <a:gd name="T25" fmla="*/ 2147483646 h 223"/>
              <a:gd name="T26" fmla="*/ 2147483646 w 300"/>
              <a:gd name="T27" fmla="*/ 2147483646 h 223"/>
              <a:gd name="T28" fmla="*/ 2147483646 w 300"/>
              <a:gd name="T29" fmla="*/ 2147483646 h 223"/>
              <a:gd name="T30" fmla="*/ 2147483646 w 300"/>
              <a:gd name="T31" fmla="*/ 0 h 223"/>
              <a:gd name="T32" fmla="*/ 2147483646 w 300"/>
              <a:gd name="T33" fmla="*/ 2147483646 h 223"/>
              <a:gd name="T34" fmla="*/ 2147483646 w 300"/>
              <a:gd name="T35" fmla="*/ 2147483646 h 223"/>
              <a:gd name="T36" fmla="*/ 2147483646 w 300"/>
              <a:gd name="T37" fmla="*/ 2147483646 h 223"/>
              <a:gd name="T38" fmla="*/ 2147483646 w 300"/>
              <a:gd name="T39" fmla="*/ 2147483646 h 223"/>
              <a:gd name="T40" fmla="*/ 2147483646 w 300"/>
              <a:gd name="T41" fmla="*/ 2147483646 h 223"/>
              <a:gd name="T42" fmla="*/ 2147483646 w 300"/>
              <a:gd name="T43" fmla="*/ 2147483646 h 223"/>
              <a:gd name="T44" fmla="*/ 0 w 300"/>
              <a:gd name="T45" fmla="*/ 2147483646 h 223"/>
              <a:gd name="T46" fmla="*/ 2147483646 w 300"/>
              <a:gd name="T47" fmla="*/ 2147483646 h 223"/>
              <a:gd name="T48" fmla="*/ 2147483646 w 300"/>
              <a:gd name="T49" fmla="*/ 2147483646 h 223"/>
              <a:gd name="T50" fmla="*/ 2147483646 w 300"/>
              <a:gd name="T51" fmla="*/ 2147483646 h 223"/>
              <a:gd name="T52" fmla="*/ 2147483646 w 300"/>
              <a:gd name="T53" fmla="*/ 2147483646 h 223"/>
              <a:gd name="T54" fmla="*/ 2147483646 w 300"/>
              <a:gd name="T55" fmla="*/ 2147483646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6" name="Freeform 366"/>
          <p:cNvSpPr>
            <a:spLocks/>
          </p:cNvSpPr>
          <p:nvPr userDrawn="1"/>
        </p:nvSpPr>
        <p:spPr bwMode="auto">
          <a:xfrm>
            <a:off x="5489418" y="3971314"/>
            <a:ext cx="543983" cy="384175"/>
          </a:xfrm>
          <a:custGeom>
            <a:avLst/>
            <a:gdLst>
              <a:gd name="T0" fmla="*/ 2147483646 w 52"/>
              <a:gd name="T1" fmla="*/ 2147483646 h 49"/>
              <a:gd name="T2" fmla="*/ 2147483646 w 52"/>
              <a:gd name="T3" fmla="*/ 2147483646 h 49"/>
              <a:gd name="T4" fmla="*/ 2147483646 w 52"/>
              <a:gd name="T5" fmla="*/ 2147483646 h 49"/>
              <a:gd name="T6" fmla="*/ 2147483646 w 52"/>
              <a:gd name="T7" fmla="*/ 2147483646 h 49"/>
              <a:gd name="T8" fmla="*/ 2147483646 w 52"/>
              <a:gd name="T9" fmla="*/ 2147483646 h 49"/>
              <a:gd name="T10" fmla="*/ 2147483646 w 52"/>
              <a:gd name="T11" fmla="*/ 2147483646 h 49"/>
              <a:gd name="T12" fmla="*/ 2147483646 w 52"/>
              <a:gd name="T13" fmla="*/ 2147483646 h 49"/>
              <a:gd name="T14" fmla="*/ 2147483646 w 52"/>
              <a:gd name="T15" fmla="*/ 2147483646 h 49"/>
              <a:gd name="T16" fmla="*/ 2147483646 w 52"/>
              <a:gd name="T17" fmla="*/ 2147483646 h 49"/>
              <a:gd name="T18" fmla="*/ 2147483646 w 52"/>
              <a:gd name="T19" fmla="*/ 2147483646 h 49"/>
              <a:gd name="T20" fmla="*/ 2147483646 w 52"/>
              <a:gd name="T21" fmla="*/ 2147483646 h 49"/>
              <a:gd name="T22" fmla="*/ 2147483646 w 52"/>
              <a:gd name="T23" fmla="*/ 0 h 49"/>
              <a:gd name="T24" fmla="*/ 2147483646 w 52"/>
              <a:gd name="T25" fmla="*/ 0 h 49"/>
              <a:gd name="T26" fmla="*/ 2147483646 w 52"/>
              <a:gd name="T27" fmla="*/ 2147483646 h 49"/>
              <a:gd name="T28" fmla="*/ 2147483646 w 52"/>
              <a:gd name="T29" fmla="*/ 2147483646 h 49"/>
              <a:gd name="T30" fmla="*/ 2147483646 w 52"/>
              <a:gd name="T31" fmla="*/ 2147483646 h 49"/>
              <a:gd name="T32" fmla="*/ 2147483646 w 52"/>
              <a:gd name="T33" fmla="*/ 2147483646 h 49"/>
              <a:gd name="T34" fmla="*/ 2147483646 w 52"/>
              <a:gd name="T35" fmla="*/ 2147483646 h 49"/>
              <a:gd name="T36" fmla="*/ 2147483646 w 52"/>
              <a:gd name="T37" fmla="*/ 2147483646 h 49"/>
              <a:gd name="T38" fmla="*/ 0 w 52"/>
              <a:gd name="T39" fmla="*/ 2147483646 h 49"/>
              <a:gd name="T40" fmla="*/ 0 w 52"/>
              <a:gd name="T41" fmla="*/ 2147483646 h 49"/>
              <a:gd name="T42" fmla="*/ 2147483646 w 52"/>
              <a:gd name="T43" fmla="*/ 2147483646 h 49"/>
              <a:gd name="T44" fmla="*/ 2147483646 w 52"/>
              <a:gd name="T45" fmla="*/ 2147483646 h 49"/>
              <a:gd name="T46" fmla="*/ 2147483646 w 52"/>
              <a:gd name="T47" fmla="*/ 2147483646 h 49"/>
              <a:gd name="T48" fmla="*/ 2147483646 w 52"/>
              <a:gd name="T49" fmla="*/ 2147483646 h 49"/>
              <a:gd name="T50" fmla="*/ 2147483646 w 52"/>
              <a:gd name="T51" fmla="*/ 2147483646 h 49"/>
              <a:gd name="T52" fmla="*/ 2147483646 w 52"/>
              <a:gd name="T53" fmla="*/ 2147483646 h 49"/>
              <a:gd name="T54" fmla="*/ 2147483646 w 52"/>
              <a:gd name="T55" fmla="*/ 2147483646 h 49"/>
              <a:gd name="T56" fmla="*/ 2147483646 w 52"/>
              <a:gd name="T57" fmla="*/ 2147483646 h 49"/>
              <a:gd name="T58" fmla="*/ 2147483646 w 52"/>
              <a:gd name="T59" fmla="*/ 2147483646 h 49"/>
              <a:gd name="T60" fmla="*/ 2147483646 w 52"/>
              <a:gd name="T61" fmla="*/ 2147483646 h 49"/>
              <a:gd name="T62" fmla="*/ 2147483646 w 52"/>
              <a:gd name="T63" fmla="*/ 2147483646 h 49"/>
              <a:gd name="T64" fmla="*/ 2147483646 w 52"/>
              <a:gd name="T65" fmla="*/ 2147483646 h 49"/>
              <a:gd name="T66" fmla="*/ 2147483646 w 52"/>
              <a:gd name="T67" fmla="*/ 2147483646 h 49"/>
              <a:gd name="T68" fmla="*/ 2147483646 w 52"/>
              <a:gd name="T69" fmla="*/ 2147483646 h 49"/>
              <a:gd name="T70" fmla="*/ 2147483646 w 52"/>
              <a:gd name="T71" fmla="*/ 2147483646 h 49"/>
              <a:gd name="T72" fmla="*/ 2147483646 w 52"/>
              <a:gd name="T73" fmla="*/ 2147483646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7" name="Freeform 367"/>
          <p:cNvSpPr>
            <a:spLocks/>
          </p:cNvSpPr>
          <p:nvPr userDrawn="1"/>
        </p:nvSpPr>
        <p:spPr bwMode="auto">
          <a:xfrm>
            <a:off x="7258933" y="4325319"/>
            <a:ext cx="313267" cy="317500"/>
          </a:xfrm>
          <a:custGeom>
            <a:avLst/>
            <a:gdLst>
              <a:gd name="T0" fmla="*/ 2147483646 w 180"/>
              <a:gd name="T1" fmla="*/ 2147483646 h 246"/>
              <a:gd name="T2" fmla="*/ 2147483646 w 180"/>
              <a:gd name="T3" fmla="*/ 2147483646 h 246"/>
              <a:gd name="T4" fmla="*/ 2147483646 w 180"/>
              <a:gd name="T5" fmla="*/ 2147483646 h 246"/>
              <a:gd name="T6" fmla="*/ 2147483646 w 180"/>
              <a:gd name="T7" fmla="*/ 2147483646 h 246"/>
              <a:gd name="T8" fmla="*/ 2147483646 w 180"/>
              <a:gd name="T9" fmla="*/ 2147483646 h 246"/>
              <a:gd name="T10" fmla="*/ 2147483646 w 180"/>
              <a:gd name="T11" fmla="*/ 2147483646 h 246"/>
              <a:gd name="T12" fmla="*/ 2147483646 w 180"/>
              <a:gd name="T13" fmla="*/ 2147483646 h 246"/>
              <a:gd name="T14" fmla="*/ 2147483646 w 180"/>
              <a:gd name="T15" fmla="*/ 2147483646 h 246"/>
              <a:gd name="T16" fmla="*/ 2147483646 w 180"/>
              <a:gd name="T17" fmla="*/ 2147483646 h 246"/>
              <a:gd name="T18" fmla="*/ 2147483646 w 180"/>
              <a:gd name="T19" fmla="*/ 2147483646 h 246"/>
              <a:gd name="T20" fmla="*/ 2147483646 w 180"/>
              <a:gd name="T21" fmla="*/ 2147483646 h 246"/>
              <a:gd name="T22" fmla="*/ 2147483646 w 180"/>
              <a:gd name="T23" fmla="*/ 2147483646 h 246"/>
              <a:gd name="T24" fmla="*/ 2147483646 w 180"/>
              <a:gd name="T25" fmla="*/ 2147483646 h 246"/>
              <a:gd name="T26" fmla="*/ 0 w 180"/>
              <a:gd name="T27" fmla="*/ 2147483646 h 246"/>
              <a:gd name="T28" fmla="*/ 0 w 180"/>
              <a:gd name="T29" fmla="*/ 2147483646 h 246"/>
              <a:gd name="T30" fmla="*/ 2147483646 w 180"/>
              <a:gd name="T31" fmla="*/ 2147483646 h 246"/>
              <a:gd name="T32" fmla="*/ 2147483646 w 180"/>
              <a:gd name="T33" fmla="*/ 2147483646 h 246"/>
              <a:gd name="T34" fmla="*/ 2147483646 w 180"/>
              <a:gd name="T35" fmla="*/ 2147483646 h 246"/>
              <a:gd name="T36" fmla="*/ 2147483646 w 180"/>
              <a:gd name="T37" fmla="*/ 2147483646 h 246"/>
              <a:gd name="T38" fmla="*/ 2147483646 w 180"/>
              <a:gd name="T39" fmla="*/ 2147483646 h 246"/>
              <a:gd name="T40" fmla="*/ 2147483646 w 180"/>
              <a:gd name="T41" fmla="*/ 0 h 246"/>
              <a:gd name="T42" fmla="*/ 2147483646 w 180"/>
              <a:gd name="T43" fmla="*/ 2147483646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8" name="Freeform 368"/>
          <p:cNvSpPr>
            <a:spLocks/>
          </p:cNvSpPr>
          <p:nvPr userDrawn="1"/>
        </p:nvSpPr>
        <p:spPr bwMode="auto">
          <a:xfrm>
            <a:off x="6357235" y="4301517"/>
            <a:ext cx="42333" cy="123825"/>
          </a:xfrm>
          <a:custGeom>
            <a:avLst/>
            <a:gdLst>
              <a:gd name="T0" fmla="*/ 2147483646 w 24"/>
              <a:gd name="T1" fmla="*/ 0 h 96"/>
              <a:gd name="T2" fmla="*/ 2147483646 w 24"/>
              <a:gd name="T3" fmla="*/ 0 h 96"/>
              <a:gd name="T4" fmla="*/ 2147483646 w 24"/>
              <a:gd name="T5" fmla="*/ 2147483646 h 96"/>
              <a:gd name="T6" fmla="*/ 0 w 24"/>
              <a:gd name="T7" fmla="*/ 2147483646 h 96"/>
              <a:gd name="T8" fmla="*/ 0 w 24"/>
              <a:gd name="T9" fmla="*/ 2147483646 h 96"/>
              <a:gd name="T10" fmla="*/ 2147483646 w 24"/>
              <a:gd name="T11" fmla="*/ 2147483646 h 96"/>
              <a:gd name="T12" fmla="*/ 2147483646 w 24"/>
              <a:gd name="T13" fmla="*/ 2147483646 h 96"/>
              <a:gd name="T14" fmla="*/ 2147483646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99" name="Freeform 369"/>
          <p:cNvSpPr>
            <a:spLocks/>
          </p:cNvSpPr>
          <p:nvPr userDrawn="1"/>
        </p:nvSpPr>
        <p:spPr bwMode="auto">
          <a:xfrm>
            <a:off x="6357235" y="4301517"/>
            <a:ext cx="42333" cy="123825"/>
          </a:xfrm>
          <a:custGeom>
            <a:avLst/>
            <a:gdLst>
              <a:gd name="T0" fmla="*/ 2147483646 w 24"/>
              <a:gd name="T1" fmla="*/ 0 h 96"/>
              <a:gd name="T2" fmla="*/ 2147483646 w 24"/>
              <a:gd name="T3" fmla="*/ 0 h 96"/>
              <a:gd name="T4" fmla="*/ 2147483646 w 24"/>
              <a:gd name="T5" fmla="*/ 2147483646 h 96"/>
              <a:gd name="T6" fmla="*/ 0 w 24"/>
              <a:gd name="T7" fmla="*/ 2147483646 h 96"/>
              <a:gd name="T8" fmla="*/ 0 w 24"/>
              <a:gd name="T9" fmla="*/ 2147483646 h 96"/>
              <a:gd name="T10" fmla="*/ 2147483646 w 24"/>
              <a:gd name="T11" fmla="*/ 2147483646 h 96"/>
              <a:gd name="T12" fmla="*/ 2147483646 w 24"/>
              <a:gd name="T13" fmla="*/ 214748364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0" name="Freeform 370"/>
          <p:cNvSpPr>
            <a:spLocks/>
          </p:cNvSpPr>
          <p:nvPr userDrawn="1"/>
        </p:nvSpPr>
        <p:spPr bwMode="auto">
          <a:xfrm>
            <a:off x="6336067" y="4020519"/>
            <a:ext cx="345016" cy="404812"/>
          </a:xfrm>
          <a:custGeom>
            <a:avLst/>
            <a:gdLst>
              <a:gd name="T0" fmla="*/ 2147483646 w 198"/>
              <a:gd name="T1" fmla="*/ 2147483646 h 313"/>
              <a:gd name="T2" fmla="*/ 2147483646 w 198"/>
              <a:gd name="T3" fmla="*/ 2147483646 h 313"/>
              <a:gd name="T4" fmla="*/ 2147483646 w 198"/>
              <a:gd name="T5" fmla="*/ 2147483646 h 313"/>
              <a:gd name="T6" fmla="*/ 2147483646 w 198"/>
              <a:gd name="T7" fmla="*/ 2147483646 h 313"/>
              <a:gd name="T8" fmla="*/ 2147483646 w 198"/>
              <a:gd name="T9" fmla="*/ 2147483646 h 313"/>
              <a:gd name="T10" fmla="*/ 2147483646 w 198"/>
              <a:gd name="T11" fmla="*/ 2147483646 h 313"/>
              <a:gd name="T12" fmla="*/ 2147483646 w 198"/>
              <a:gd name="T13" fmla="*/ 2147483646 h 313"/>
              <a:gd name="T14" fmla="*/ 2147483646 w 198"/>
              <a:gd name="T15" fmla="*/ 2147483646 h 313"/>
              <a:gd name="T16" fmla="*/ 2147483646 w 198"/>
              <a:gd name="T17" fmla="*/ 2147483646 h 313"/>
              <a:gd name="T18" fmla="*/ 2147483646 w 198"/>
              <a:gd name="T19" fmla="*/ 2147483646 h 313"/>
              <a:gd name="T20" fmla="*/ 2147483646 w 198"/>
              <a:gd name="T21" fmla="*/ 2147483646 h 313"/>
              <a:gd name="T22" fmla="*/ 2147483646 w 198"/>
              <a:gd name="T23" fmla="*/ 2147483646 h 313"/>
              <a:gd name="T24" fmla="*/ 2147483646 w 198"/>
              <a:gd name="T25" fmla="*/ 0 h 313"/>
              <a:gd name="T26" fmla="*/ 2147483646 w 198"/>
              <a:gd name="T27" fmla="*/ 2147483646 h 313"/>
              <a:gd name="T28" fmla="*/ 2147483646 w 198"/>
              <a:gd name="T29" fmla="*/ 2147483646 h 313"/>
              <a:gd name="T30" fmla="*/ 2147483646 w 198"/>
              <a:gd name="T31" fmla="*/ 2147483646 h 313"/>
              <a:gd name="T32" fmla="*/ 2147483646 w 198"/>
              <a:gd name="T33" fmla="*/ 2147483646 h 313"/>
              <a:gd name="T34" fmla="*/ 2147483646 w 198"/>
              <a:gd name="T35" fmla="*/ 2147483646 h 313"/>
              <a:gd name="T36" fmla="*/ 2147483646 w 198"/>
              <a:gd name="T37" fmla="*/ 2147483646 h 313"/>
              <a:gd name="T38" fmla="*/ 2147483646 w 198"/>
              <a:gd name="T39" fmla="*/ 2147483646 h 313"/>
              <a:gd name="T40" fmla="*/ 2147483646 w 198"/>
              <a:gd name="T41" fmla="*/ 2147483646 h 313"/>
              <a:gd name="T42" fmla="*/ 0 w 198"/>
              <a:gd name="T43" fmla="*/ 2147483646 h 313"/>
              <a:gd name="T44" fmla="*/ 2147483646 w 198"/>
              <a:gd name="T45" fmla="*/ 2147483646 h 313"/>
              <a:gd name="T46" fmla="*/ 2147483646 w 198"/>
              <a:gd name="T47" fmla="*/ 2147483646 h 313"/>
              <a:gd name="T48" fmla="*/ 2147483646 w 198"/>
              <a:gd name="T49" fmla="*/ 2147483646 h 313"/>
              <a:gd name="T50" fmla="*/ 2147483646 w 198"/>
              <a:gd name="T51" fmla="*/ 2147483646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1" name="Freeform 371"/>
          <p:cNvSpPr>
            <a:spLocks/>
          </p:cNvSpPr>
          <p:nvPr userDrawn="1"/>
        </p:nvSpPr>
        <p:spPr bwMode="auto">
          <a:xfrm>
            <a:off x="6336067" y="4020519"/>
            <a:ext cx="345016" cy="404812"/>
          </a:xfrm>
          <a:custGeom>
            <a:avLst/>
            <a:gdLst>
              <a:gd name="T0" fmla="*/ 2147483646 w 198"/>
              <a:gd name="T1" fmla="*/ 2147483646 h 313"/>
              <a:gd name="T2" fmla="*/ 2147483646 w 198"/>
              <a:gd name="T3" fmla="*/ 2147483646 h 313"/>
              <a:gd name="T4" fmla="*/ 2147483646 w 198"/>
              <a:gd name="T5" fmla="*/ 2147483646 h 313"/>
              <a:gd name="T6" fmla="*/ 2147483646 w 198"/>
              <a:gd name="T7" fmla="*/ 2147483646 h 313"/>
              <a:gd name="T8" fmla="*/ 2147483646 w 198"/>
              <a:gd name="T9" fmla="*/ 2147483646 h 313"/>
              <a:gd name="T10" fmla="*/ 2147483646 w 198"/>
              <a:gd name="T11" fmla="*/ 2147483646 h 313"/>
              <a:gd name="T12" fmla="*/ 2147483646 w 198"/>
              <a:gd name="T13" fmla="*/ 2147483646 h 313"/>
              <a:gd name="T14" fmla="*/ 2147483646 w 198"/>
              <a:gd name="T15" fmla="*/ 2147483646 h 313"/>
              <a:gd name="T16" fmla="*/ 2147483646 w 198"/>
              <a:gd name="T17" fmla="*/ 2147483646 h 313"/>
              <a:gd name="T18" fmla="*/ 2147483646 w 198"/>
              <a:gd name="T19" fmla="*/ 2147483646 h 313"/>
              <a:gd name="T20" fmla="*/ 2147483646 w 198"/>
              <a:gd name="T21" fmla="*/ 2147483646 h 313"/>
              <a:gd name="T22" fmla="*/ 2147483646 w 198"/>
              <a:gd name="T23" fmla="*/ 2147483646 h 313"/>
              <a:gd name="T24" fmla="*/ 2147483646 w 198"/>
              <a:gd name="T25" fmla="*/ 0 h 313"/>
              <a:gd name="T26" fmla="*/ 2147483646 w 198"/>
              <a:gd name="T27" fmla="*/ 2147483646 h 313"/>
              <a:gd name="T28" fmla="*/ 2147483646 w 198"/>
              <a:gd name="T29" fmla="*/ 2147483646 h 313"/>
              <a:gd name="T30" fmla="*/ 2147483646 w 198"/>
              <a:gd name="T31" fmla="*/ 2147483646 h 313"/>
              <a:gd name="T32" fmla="*/ 2147483646 w 198"/>
              <a:gd name="T33" fmla="*/ 2147483646 h 313"/>
              <a:gd name="T34" fmla="*/ 2147483646 w 198"/>
              <a:gd name="T35" fmla="*/ 2147483646 h 313"/>
              <a:gd name="T36" fmla="*/ 2147483646 w 198"/>
              <a:gd name="T37" fmla="*/ 2147483646 h 313"/>
              <a:gd name="T38" fmla="*/ 2147483646 w 198"/>
              <a:gd name="T39" fmla="*/ 2147483646 h 313"/>
              <a:gd name="T40" fmla="*/ 2147483646 w 198"/>
              <a:gd name="T41" fmla="*/ 2147483646 h 313"/>
              <a:gd name="T42" fmla="*/ 0 w 198"/>
              <a:gd name="T43" fmla="*/ 2147483646 h 313"/>
              <a:gd name="T44" fmla="*/ 2147483646 w 198"/>
              <a:gd name="T45" fmla="*/ 2147483646 h 313"/>
              <a:gd name="T46" fmla="*/ 2147483646 w 198"/>
              <a:gd name="T47" fmla="*/ 2147483646 h 313"/>
              <a:gd name="T48" fmla="*/ 2147483646 w 198"/>
              <a:gd name="T49" fmla="*/ 2147483646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2" name="Freeform 372"/>
          <p:cNvSpPr>
            <a:spLocks/>
          </p:cNvSpPr>
          <p:nvPr userDrawn="1"/>
        </p:nvSpPr>
        <p:spPr bwMode="auto">
          <a:xfrm>
            <a:off x="6441901" y="5166695"/>
            <a:ext cx="531283" cy="354012"/>
          </a:xfrm>
          <a:custGeom>
            <a:avLst/>
            <a:gdLst>
              <a:gd name="T0" fmla="*/ 2147483646 w 51"/>
              <a:gd name="T1" fmla="*/ 2147483646 h 45"/>
              <a:gd name="T2" fmla="*/ 2147483646 w 51"/>
              <a:gd name="T3" fmla="*/ 2147483646 h 45"/>
              <a:gd name="T4" fmla="*/ 2147483646 w 51"/>
              <a:gd name="T5" fmla="*/ 2147483646 h 45"/>
              <a:gd name="T6" fmla="*/ 2147483646 w 51"/>
              <a:gd name="T7" fmla="*/ 2147483646 h 45"/>
              <a:gd name="T8" fmla="*/ 2147483646 w 51"/>
              <a:gd name="T9" fmla="*/ 0 h 45"/>
              <a:gd name="T10" fmla="*/ 2147483646 w 51"/>
              <a:gd name="T11" fmla="*/ 2147483646 h 45"/>
              <a:gd name="T12" fmla="*/ 2147483646 w 51"/>
              <a:gd name="T13" fmla="*/ 2147483646 h 45"/>
              <a:gd name="T14" fmla="*/ 2147483646 w 51"/>
              <a:gd name="T15" fmla="*/ 2147483646 h 45"/>
              <a:gd name="T16" fmla="*/ 2147483646 w 51"/>
              <a:gd name="T17" fmla="*/ 2147483646 h 45"/>
              <a:gd name="T18" fmla="*/ 2147483646 w 51"/>
              <a:gd name="T19" fmla="*/ 2147483646 h 45"/>
              <a:gd name="T20" fmla="*/ 2147483646 w 51"/>
              <a:gd name="T21" fmla="*/ 2147483646 h 45"/>
              <a:gd name="T22" fmla="*/ 2147483646 w 51"/>
              <a:gd name="T23" fmla="*/ 2147483646 h 45"/>
              <a:gd name="T24" fmla="*/ 2147483646 w 51"/>
              <a:gd name="T25" fmla="*/ 2147483646 h 45"/>
              <a:gd name="T26" fmla="*/ 2147483646 w 51"/>
              <a:gd name="T27" fmla="*/ 2147483646 h 45"/>
              <a:gd name="T28" fmla="*/ 2147483646 w 51"/>
              <a:gd name="T29" fmla="*/ 2147483646 h 45"/>
              <a:gd name="T30" fmla="*/ 2147483646 w 51"/>
              <a:gd name="T31" fmla="*/ 2147483646 h 45"/>
              <a:gd name="T32" fmla="*/ 2147483646 w 51"/>
              <a:gd name="T33" fmla="*/ 2147483646 h 45"/>
              <a:gd name="T34" fmla="*/ 0 w 51"/>
              <a:gd name="T35" fmla="*/ 2147483646 h 45"/>
              <a:gd name="T36" fmla="*/ 2147483646 w 51"/>
              <a:gd name="T37" fmla="*/ 2147483646 h 45"/>
              <a:gd name="T38" fmla="*/ 2147483646 w 51"/>
              <a:gd name="T39" fmla="*/ 2147483646 h 45"/>
              <a:gd name="T40" fmla="*/ 2147483646 w 51"/>
              <a:gd name="T41" fmla="*/ 2147483646 h 45"/>
              <a:gd name="T42" fmla="*/ 2147483646 w 51"/>
              <a:gd name="T43" fmla="*/ 2147483646 h 45"/>
              <a:gd name="T44" fmla="*/ 2147483646 w 51"/>
              <a:gd name="T45" fmla="*/ 2147483646 h 45"/>
              <a:gd name="T46" fmla="*/ 2147483646 w 51"/>
              <a:gd name="T47" fmla="*/ 2147483646 h 45"/>
              <a:gd name="T48" fmla="*/ 2147483646 w 51"/>
              <a:gd name="T49" fmla="*/ 2147483646 h 45"/>
              <a:gd name="T50" fmla="*/ 2147483646 w 51"/>
              <a:gd name="T51" fmla="*/ 2147483646 h 45"/>
              <a:gd name="T52" fmla="*/ 2147483646 w 51"/>
              <a:gd name="T53" fmla="*/ 2147483646 h 45"/>
              <a:gd name="T54" fmla="*/ 2147483646 w 51"/>
              <a:gd name="T55" fmla="*/ 2147483646 h 45"/>
              <a:gd name="T56" fmla="*/ 2147483646 w 51"/>
              <a:gd name="T57" fmla="*/ 2147483646 h 45"/>
              <a:gd name="T58" fmla="*/ 2147483646 w 51"/>
              <a:gd name="T59" fmla="*/ 2147483646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3" name="Freeform 373"/>
          <p:cNvSpPr>
            <a:spLocks/>
          </p:cNvSpPr>
          <p:nvPr userDrawn="1"/>
        </p:nvSpPr>
        <p:spPr bwMode="auto">
          <a:xfrm>
            <a:off x="6556215" y="5050815"/>
            <a:ext cx="315383" cy="234951"/>
          </a:xfrm>
          <a:custGeom>
            <a:avLst/>
            <a:gdLst>
              <a:gd name="T0" fmla="*/ 2147483646 w 180"/>
              <a:gd name="T1" fmla="*/ 2147483646 h 180"/>
              <a:gd name="T2" fmla="*/ 2147483646 w 180"/>
              <a:gd name="T3" fmla="*/ 2147483646 h 180"/>
              <a:gd name="T4" fmla="*/ 2147483646 w 180"/>
              <a:gd name="T5" fmla="*/ 2147483646 h 180"/>
              <a:gd name="T6" fmla="*/ 2147483646 w 180"/>
              <a:gd name="T7" fmla="*/ 2147483646 h 180"/>
              <a:gd name="T8" fmla="*/ 2147483646 w 180"/>
              <a:gd name="T9" fmla="*/ 2147483646 h 180"/>
              <a:gd name="T10" fmla="*/ 2147483646 w 180"/>
              <a:gd name="T11" fmla="*/ 2147483646 h 180"/>
              <a:gd name="T12" fmla="*/ 2147483646 w 180"/>
              <a:gd name="T13" fmla="*/ 2147483646 h 180"/>
              <a:gd name="T14" fmla="*/ 2147483646 w 180"/>
              <a:gd name="T15" fmla="*/ 0 h 180"/>
              <a:gd name="T16" fmla="*/ 2147483646 w 180"/>
              <a:gd name="T17" fmla="*/ 2147483646 h 180"/>
              <a:gd name="T18" fmla="*/ 2147483646 w 180"/>
              <a:gd name="T19" fmla="*/ 2147483646 h 180"/>
              <a:gd name="T20" fmla="*/ 2147483646 w 180"/>
              <a:gd name="T21" fmla="*/ 2147483646 h 180"/>
              <a:gd name="T22" fmla="*/ 0 w 180"/>
              <a:gd name="T23" fmla="*/ 2147483646 h 180"/>
              <a:gd name="T24" fmla="*/ 0 w 180"/>
              <a:gd name="T25" fmla="*/ 2147483646 h 180"/>
              <a:gd name="T26" fmla="*/ 2147483646 w 180"/>
              <a:gd name="T27" fmla="*/ 2147483646 h 180"/>
              <a:gd name="T28" fmla="*/ 2147483646 w 180"/>
              <a:gd name="T29" fmla="*/ 2147483646 h 180"/>
              <a:gd name="T30" fmla="*/ 2147483646 w 180"/>
              <a:gd name="T31" fmla="*/ 2147483646 h 180"/>
              <a:gd name="T32" fmla="*/ 2147483646 w 180"/>
              <a:gd name="T33" fmla="*/ 2147483646 h 180"/>
              <a:gd name="T34" fmla="*/ 2147483646 w 180"/>
              <a:gd name="T35" fmla="*/ 2147483646 h 180"/>
              <a:gd name="T36" fmla="*/ 2147483646 w 180"/>
              <a:gd name="T37" fmla="*/ 2147483646 h 180"/>
              <a:gd name="T38" fmla="*/ 2147483646 w 180"/>
              <a:gd name="T39" fmla="*/ 2147483646 h 180"/>
              <a:gd name="T40" fmla="*/ 2147483646 w 180"/>
              <a:gd name="T41" fmla="*/ 2147483646 h 180"/>
              <a:gd name="T42" fmla="*/ 2147483646 w 180"/>
              <a:gd name="T43" fmla="*/ 2147483646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4" name="Freeform 374"/>
          <p:cNvSpPr>
            <a:spLocks/>
          </p:cNvSpPr>
          <p:nvPr userDrawn="1"/>
        </p:nvSpPr>
        <p:spPr bwMode="auto">
          <a:xfrm>
            <a:off x="6880051" y="4869837"/>
            <a:ext cx="357717" cy="422275"/>
          </a:xfrm>
          <a:custGeom>
            <a:avLst/>
            <a:gdLst>
              <a:gd name="T0" fmla="*/ 2147483646 w 34"/>
              <a:gd name="T1" fmla="*/ 2147483646 h 54"/>
              <a:gd name="T2" fmla="*/ 2147483646 w 34"/>
              <a:gd name="T3" fmla="*/ 2147483646 h 54"/>
              <a:gd name="T4" fmla="*/ 2147483646 w 34"/>
              <a:gd name="T5" fmla="*/ 2147483646 h 54"/>
              <a:gd name="T6" fmla="*/ 2147483646 w 34"/>
              <a:gd name="T7" fmla="*/ 2147483646 h 54"/>
              <a:gd name="T8" fmla="*/ 2147483646 w 34"/>
              <a:gd name="T9" fmla="*/ 2147483646 h 54"/>
              <a:gd name="T10" fmla="*/ 2147483646 w 34"/>
              <a:gd name="T11" fmla="*/ 2147483646 h 54"/>
              <a:gd name="T12" fmla="*/ 2147483646 w 34"/>
              <a:gd name="T13" fmla="*/ 2147483646 h 54"/>
              <a:gd name="T14" fmla="*/ 2147483646 w 34"/>
              <a:gd name="T15" fmla="*/ 2147483646 h 54"/>
              <a:gd name="T16" fmla="*/ 2147483646 w 34"/>
              <a:gd name="T17" fmla="*/ 2147483646 h 54"/>
              <a:gd name="T18" fmla="*/ 2147483646 w 34"/>
              <a:gd name="T19" fmla="*/ 2147483646 h 54"/>
              <a:gd name="T20" fmla="*/ 2147483646 w 34"/>
              <a:gd name="T21" fmla="*/ 2147483646 h 54"/>
              <a:gd name="T22" fmla="*/ 2147483646 w 34"/>
              <a:gd name="T23" fmla="*/ 2147483646 h 54"/>
              <a:gd name="T24" fmla="*/ 0 w 34"/>
              <a:gd name="T25" fmla="*/ 2147483646 h 54"/>
              <a:gd name="T26" fmla="*/ 0 w 34"/>
              <a:gd name="T27" fmla="*/ 2147483646 h 54"/>
              <a:gd name="T28" fmla="*/ 2147483646 w 34"/>
              <a:gd name="T29" fmla="*/ 2147483646 h 54"/>
              <a:gd name="T30" fmla="*/ 2147483646 w 34"/>
              <a:gd name="T31" fmla="*/ 2147483646 h 54"/>
              <a:gd name="T32" fmla="*/ 2147483646 w 34"/>
              <a:gd name="T33" fmla="*/ 2147483646 h 54"/>
              <a:gd name="T34" fmla="*/ 2147483646 w 34"/>
              <a:gd name="T35" fmla="*/ 2147483646 h 54"/>
              <a:gd name="T36" fmla="*/ 2147483646 w 34"/>
              <a:gd name="T37" fmla="*/ 2147483646 h 54"/>
              <a:gd name="T38" fmla="*/ 2147483646 w 34"/>
              <a:gd name="T39" fmla="*/ 2147483646 h 54"/>
              <a:gd name="T40" fmla="*/ 2147483646 w 34"/>
              <a:gd name="T41" fmla="*/ 2147483646 h 54"/>
              <a:gd name="T42" fmla="*/ 2147483646 w 34"/>
              <a:gd name="T43" fmla="*/ 2147483646 h 54"/>
              <a:gd name="T44" fmla="*/ 2147483646 w 34"/>
              <a:gd name="T45" fmla="*/ 2147483646 h 54"/>
              <a:gd name="T46" fmla="*/ 2147483646 w 34"/>
              <a:gd name="T47" fmla="*/ 2147483646 h 54"/>
              <a:gd name="T48" fmla="*/ 2147483646 w 34"/>
              <a:gd name="T49" fmla="*/ 2147483646 h 54"/>
              <a:gd name="T50" fmla="*/ 2147483646 w 34"/>
              <a:gd name="T51" fmla="*/ 2147483646 h 54"/>
              <a:gd name="T52" fmla="*/ 2147483646 w 34"/>
              <a:gd name="T53" fmla="*/ 2147483646 h 54"/>
              <a:gd name="T54" fmla="*/ 2147483646 w 34"/>
              <a:gd name="T55" fmla="*/ 2147483646 h 54"/>
              <a:gd name="T56" fmla="*/ 2147483646 w 34"/>
              <a:gd name="T57" fmla="*/ 2147483646 h 54"/>
              <a:gd name="T58" fmla="*/ 2147483646 w 34"/>
              <a:gd name="T59" fmla="*/ 2147483646 h 54"/>
              <a:gd name="T60" fmla="*/ 2147483646 w 34"/>
              <a:gd name="T61" fmla="*/ 2147483646 h 54"/>
              <a:gd name="T62" fmla="*/ 2147483646 w 34"/>
              <a:gd name="T63" fmla="*/ 2147483646 h 54"/>
              <a:gd name="T64" fmla="*/ 2147483646 w 34"/>
              <a:gd name="T65" fmla="*/ 2147483646 h 54"/>
              <a:gd name="T66" fmla="*/ 2147483646 w 34"/>
              <a:gd name="T67" fmla="*/ 2147483646 h 54"/>
              <a:gd name="T68" fmla="*/ 2147483646 w 34"/>
              <a:gd name="T69" fmla="*/ 0 h 54"/>
              <a:gd name="T70" fmla="*/ 2147483646 w 34"/>
              <a:gd name="T71" fmla="*/ 0 h 54"/>
              <a:gd name="T72" fmla="*/ 2147483646 w 34"/>
              <a:gd name="T73" fmla="*/ 2147483646 h 54"/>
              <a:gd name="T74" fmla="*/ 2147483646 w 34"/>
              <a:gd name="T75" fmla="*/ 2147483646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5" name="Freeform 375"/>
          <p:cNvSpPr>
            <a:spLocks/>
          </p:cNvSpPr>
          <p:nvPr userDrawn="1"/>
        </p:nvSpPr>
        <p:spPr bwMode="auto">
          <a:xfrm>
            <a:off x="6880051" y="4628542"/>
            <a:ext cx="347133" cy="265113"/>
          </a:xfrm>
          <a:custGeom>
            <a:avLst/>
            <a:gdLst>
              <a:gd name="T0" fmla="*/ 2147483646 w 33"/>
              <a:gd name="T1" fmla="*/ 2147483646 h 34"/>
              <a:gd name="T2" fmla="*/ 2147483646 w 33"/>
              <a:gd name="T3" fmla="*/ 2147483646 h 34"/>
              <a:gd name="T4" fmla="*/ 2147483646 w 33"/>
              <a:gd name="T5" fmla="*/ 2147483646 h 34"/>
              <a:gd name="T6" fmla="*/ 2147483646 w 33"/>
              <a:gd name="T7" fmla="*/ 2147483646 h 34"/>
              <a:gd name="T8" fmla="*/ 2147483646 w 33"/>
              <a:gd name="T9" fmla="*/ 0 h 34"/>
              <a:gd name="T10" fmla="*/ 2147483646 w 33"/>
              <a:gd name="T11" fmla="*/ 2147483646 h 34"/>
              <a:gd name="T12" fmla="*/ 2147483646 w 33"/>
              <a:gd name="T13" fmla="*/ 2147483646 h 34"/>
              <a:gd name="T14" fmla="*/ 2147483646 w 33"/>
              <a:gd name="T15" fmla="*/ 2147483646 h 34"/>
              <a:gd name="T16" fmla="*/ 2147483646 w 33"/>
              <a:gd name="T17" fmla="*/ 2147483646 h 34"/>
              <a:gd name="T18" fmla="*/ 2147483646 w 33"/>
              <a:gd name="T19" fmla="*/ 2147483646 h 34"/>
              <a:gd name="T20" fmla="*/ 2147483646 w 33"/>
              <a:gd name="T21" fmla="*/ 2147483646 h 34"/>
              <a:gd name="T22" fmla="*/ 0 w 33"/>
              <a:gd name="T23" fmla="*/ 2147483646 h 34"/>
              <a:gd name="T24" fmla="*/ 2147483646 w 33"/>
              <a:gd name="T25" fmla="*/ 2147483646 h 34"/>
              <a:gd name="T26" fmla="*/ 2147483646 w 33"/>
              <a:gd name="T27" fmla="*/ 2147483646 h 34"/>
              <a:gd name="T28" fmla="*/ 2147483646 w 33"/>
              <a:gd name="T29" fmla="*/ 2147483646 h 34"/>
              <a:gd name="T30" fmla="*/ 2147483646 w 33"/>
              <a:gd name="T31" fmla="*/ 2147483646 h 34"/>
              <a:gd name="T32" fmla="*/ 2147483646 w 33"/>
              <a:gd name="T33" fmla="*/ 2147483646 h 34"/>
              <a:gd name="T34" fmla="*/ 2147483646 w 33"/>
              <a:gd name="T35" fmla="*/ 2147483646 h 34"/>
              <a:gd name="T36" fmla="*/ 2147483646 w 33"/>
              <a:gd name="T37" fmla="*/ 2147483646 h 34"/>
              <a:gd name="T38" fmla="*/ 2147483646 w 33"/>
              <a:gd name="T39" fmla="*/ 2147483646 h 34"/>
              <a:gd name="T40" fmla="*/ 2147483646 w 33"/>
              <a:gd name="T41" fmla="*/ 2147483646 h 34"/>
              <a:gd name="T42" fmla="*/ 2147483646 w 33"/>
              <a:gd name="T43" fmla="*/ 2147483646 h 34"/>
              <a:gd name="T44" fmla="*/ 2147483646 w 33"/>
              <a:gd name="T45" fmla="*/ 2147483646 h 34"/>
              <a:gd name="T46" fmla="*/ 2147483646 w 33"/>
              <a:gd name="T47" fmla="*/ 2147483646 h 34"/>
              <a:gd name="T48" fmla="*/ 2147483646 w 33"/>
              <a:gd name="T49" fmla="*/ 2147483646 h 34"/>
              <a:gd name="T50" fmla="*/ 2147483646 w 33"/>
              <a:gd name="T51" fmla="*/ 2147483646 h 34"/>
              <a:gd name="T52" fmla="*/ 2147483646 w 33"/>
              <a:gd name="T53" fmla="*/ 2147483646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6" name="Freeform 376"/>
          <p:cNvSpPr>
            <a:spLocks/>
          </p:cNvSpPr>
          <p:nvPr userDrawn="1"/>
        </p:nvSpPr>
        <p:spPr bwMode="auto">
          <a:xfrm>
            <a:off x="6293735" y="4752361"/>
            <a:ext cx="397933" cy="29845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2147483646 h 38"/>
              <a:gd name="T14" fmla="*/ 2147483646 w 38"/>
              <a:gd name="T15" fmla="*/ 2147483646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2147483646 w 38"/>
              <a:gd name="T25" fmla="*/ 2147483646 h 38"/>
              <a:gd name="T26" fmla="*/ 2147483646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0 h 38"/>
              <a:gd name="T34" fmla="*/ 2147483646 w 38"/>
              <a:gd name="T35" fmla="*/ 0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0 w 38"/>
              <a:gd name="T43" fmla="*/ 2147483646 h 38"/>
              <a:gd name="T44" fmla="*/ 0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7" name="Freeform 377"/>
          <p:cNvSpPr>
            <a:spLocks/>
          </p:cNvSpPr>
          <p:nvPr userDrawn="1"/>
        </p:nvSpPr>
        <p:spPr bwMode="auto">
          <a:xfrm>
            <a:off x="6293733" y="4471379"/>
            <a:ext cx="618067" cy="460375"/>
          </a:xfrm>
          <a:custGeom>
            <a:avLst/>
            <a:gdLst>
              <a:gd name="T0" fmla="*/ 2147483646 w 59"/>
              <a:gd name="T1" fmla="*/ 2147483646 h 59"/>
              <a:gd name="T2" fmla="*/ 2147483646 w 59"/>
              <a:gd name="T3" fmla="*/ 2147483646 h 59"/>
              <a:gd name="T4" fmla="*/ 2147483646 w 59"/>
              <a:gd name="T5" fmla="*/ 2147483646 h 59"/>
              <a:gd name="T6" fmla="*/ 2147483646 w 59"/>
              <a:gd name="T7" fmla="*/ 2147483646 h 59"/>
              <a:gd name="T8" fmla="*/ 2147483646 w 59"/>
              <a:gd name="T9" fmla="*/ 2147483646 h 59"/>
              <a:gd name="T10" fmla="*/ 2147483646 w 59"/>
              <a:gd name="T11" fmla="*/ 2147483646 h 59"/>
              <a:gd name="T12" fmla="*/ 0 w 59"/>
              <a:gd name="T13" fmla="*/ 2147483646 h 59"/>
              <a:gd name="T14" fmla="*/ 2147483646 w 59"/>
              <a:gd name="T15" fmla="*/ 2147483646 h 59"/>
              <a:gd name="T16" fmla="*/ 2147483646 w 59"/>
              <a:gd name="T17" fmla="*/ 2147483646 h 59"/>
              <a:gd name="T18" fmla="*/ 2147483646 w 59"/>
              <a:gd name="T19" fmla="*/ 2147483646 h 59"/>
              <a:gd name="T20" fmla="*/ 2147483646 w 59"/>
              <a:gd name="T21" fmla="*/ 2147483646 h 59"/>
              <a:gd name="T22" fmla="*/ 2147483646 w 59"/>
              <a:gd name="T23" fmla="*/ 2147483646 h 59"/>
              <a:gd name="T24" fmla="*/ 2147483646 w 59"/>
              <a:gd name="T25" fmla="*/ 2147483646 h 59"/>
              <a:gd name="T26" fmla="*/ 2147483646 w 59"/>
              <a:gd name="T27" fmla="*/ 2147483646 h 59"/>
              <a:gd name="T28" fmla="*/ 2147483646 w 59"/>
              <a:gd name="T29" fmla="*/ 2147483646 h 59"/>
              <a:gd name="T30" fmla="*/ 2147483646 w 59"/>
              <a:gd name="T31" fmla="*/ 2147483646 h 59"/>
              <a:gd name="T32" fmla="*/ 2147483646 w 59"/>
              <a:gd name="T33" fmla="*/ 2147483646 h 59"/>
              <a:gd name="T34" fmla="*/ 2147483646 w 59"/>
              <a:gd name="T35" fmla="*/ 2147483646 h 59"/>
              <a:gd name="T36" fmla="*/ 2147483646 w 59"/>
              <a:gd name="T37" fmla="*/ 2147483646 h 59"/>
              <a:gd name="T38" fmla="*/ 2147483646 w 59"/>
              <a:gd name="T39" fmla="*/ 2147483646 h 59"/>
              <a:gd name="T40" fmla="*/ 2147483646 w 59"/>
              <a:gd name="T41" fmla="*/ 2147483646 h 59"/>
              <a:gd name="T42" fmla="*/ 2147483646 w 59"/>
              <a:gd name="T43" fmla="*/ 2147483646 h 59"/>
              <a:gd name="T44" fmla="*/ 2147483646 w 59"/>
              <a:gd name="T45" fmla="*/ 2147483646 h 59"/>
              <a:gd name="T46" fmla="*/ 2147483646 w 59"/>
              <a:gd name="T47" fmla="*/ 2147483646 h 59"/>
              <a:gd name="T48" fmla="*/ 2147483646 w 59"/>
              <a:gd name="T49" fmla="*/ 2147483646 h 59"/>
              <a:gd name="T50" fmla="*/ 2147483646 w 59"/>
              <a:gd name="T51" fmla="*/ 2147483646 h 59"/>
              <a:gd name="T52" fmla="*/ 2147483646 w 59"/>
              <a:gd name="T53" fmla="*/ 2147483646 h 59"/>
              <a:gd name="T54" fmla="*/ 2147483646 w 59"/>
              <a:gd name="T55" fmla="*/ 2147483646 h 59"/>
              <a:gd name="T56" fmla="*/ 2147483646 w 59"/>
              <a:gd name="T57" fmla="*/ 2147483646 h 59"/>
              <a:gd name="T58" fmla="*/ 2147483646 w 59"/>
              <a:gd name="T59" fmla="*/ 2147483646 h 59"/>
              <a:gd name="T60" fmla="*/ 2147483646 w 59"/>
              <a:gd name="T61" fmla="*/ 2147483646 h 59"/>
              <a:gd name="T62" fmla="*/ 2147483646 w 59"/>
              <a:gd name="T63" fmla="*/ 2147483646 h 59"/>
              <a:gd name="T64" fmla="*/ 2147483646 w 59"/>
              <a:gd name="T65" fmla="*/ 2147483646 h 59"/>
              <a:gd name="T66" fmla="*/ 2147483646 w 59"/>
              <a:gd name="T67" fmla="*/ 2147483646 h 59"/>
              <a:gd name="T68" fmla="*/ 2147483646 w 59"/>
              <a:gd name="T69" fmla="*/ 0 h 59"/>
              <a:gd name="T70" fmla="*/ 2147483646 w 59"/>
              <a:gd name="T71" fmla="*/ 2147483646 h 59"/>
              <a:gd name="T72" fmla="*/ 2147483646 w 59"/>
              <a:gd name="T73" fmla="*/ 2147483646 h 59"/>
              <a:gd name="T74" fmla="*/ 2147483646 w 59"/>
              <a:gd name="T75" fmla="*/ 2147483646 h 59"/>
              <a:gd name="T76" fmla="*/ 2147483646 w 59"/>
              <a:gd name="T77" fmla="*/ 2147483646 h 59"/>
              <a:gd name="T78" fmla="*/ 2147483646 w 59"/>
              <a:gd name="T79" fmla="*/ 2147483646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8" name="Freeform 378"/>
          <p:cNvSpPr>
            <a:spLocks/>
          </p:cNvSpPr>
          <p:nvPr userDrawn="1"/>
        </p:nvSpPr>
        <p:spPr bwMode="auto">
          <a:xfrm>
            <a:off x="6983771" y="4158636"/>
            <a:ext cx="493183" cy="354013"/>
          </a:xfrm>
          <a:custGeom>
            <a:avLst/>
            <a:gdLst>
              <a:gd name="T0" fmla="*/ 2147483646 w 47"/>
              <a:gd name="T1" fmla="*/ 2147483646 h 45"/>
              <a:gd name="T2" fmla="*/ 2147483646 w 47"/>
              <a:gd name="T3" fmla="*/ 2147483646 h 45"/>
              <a:gd name="T4" fmla="*/ 2147483646 w 47"/>
              <a:gd name="T5" fmla="*/ 2147483646 h 45"/>
              <a:gd name="T6" fmla="*/ 2147483646 w 47"/>
              <a:gd name="T7" fmla="*/ 2147483646 h 45"/>
              <a:gd name="T8" fmla="*/ 2147483646 w 47"/>
              <a:gd name="T9" fmla="*/ 2147483646 h 45"/>
              <a:gd name="T10" fmla="*/ 2147483646 w 47"/>
              <a:gd name="T11" fmla="*/ 2147483646 h 45"/>
              <a:gd name="T12" fmla="*/ 2147483646 w 47"/>
              <a:gd name="T13" fmla="*/ 2147483646 h 45"/>
              <a:gd name="T14" fmla="*/ 2147483646 w 47"/>
              <a:gd name="T15" fmla="*/ 2147483646 h 45"/>
              <a:gd name="T16" fmla="*/ 2147483646 w 47"/>
              <a:gd name="T17" fmla="*/ 2147483646 h 45"/>
              <a:gd name="T18" fmla="*/ 2147483646 w 47"/>
              <a:gd name="T19" fmla="*/ 2147483646 h 45"/>
              <a:gd name="T20" fmla="*/ 2147483646 w 47"/>
              <a:gd name="T21" fmla="*/ 2147483646 h 45"/>
              <a:gd name="T22" fmla="*/ 2147483646 w 47"/>
              <a:gd name="T23" fmla="*/ 2147483646 h 45"/>
              <a:gd name="T24" fmla="*/ 2147483646 w 47"/>
              <a:gd name="T25" fmla="*/ 2147483646 h 45"/>
              <a:gd name="T26" fmla="*/ 2147483646 w 47"/>
              <a:gd name="T27" fmla="*/ 2147483646 h 45"/>
              <a:gd name="T28" fmla="*/ 2147483646 w 47"/>
              <a:gd name="T29" fmla="*/ 0 h 45"/>
              <a:gd name="T30" fmla="*/ 2147483646 w 47"/>
              <a:gd name="T31" fmla="*/ 0 h 45"/>
              <a:gd name="T32" fmla="*/ 2147483646 w 47"/>
              <a:gd name="T33" fmla="*/ 2147483646 h 45"/>
              <a:gd name="T34" fmla="*/ 2147483646 w 47"/>
              <a:gd name="T35" fmla="*/ 2147483646 h 45"/>
              <a:gd name="T36" fmla="*/ 2147483646 w 47"/>
              <a:gd name="T37" fmla="*/ 2147483646 h 45"/>
              <a:gd name="T38" fmla="*/ 2147483646 w 47"/>
              <a:gd name="T39" fmla="*/ 2147483646 h 45"/>
              <a:gd name="T40" fmla="*/ 2147483646 w 47"/>
              <a:gd name="T41" fmla="*/ 2147483646 h 45"/>
              <a:gd name="T42" fmla="*/ 2147483646 w 47"/>
              <a:gd name="T43" fmla="*/ 2147483646 h 45"/>
              <a:gd name="T44" fmla="*/ 2147483646 w 47"/>
              <a:gd name="T45" fmla="*/ 2147483646 h 45"/>
              <a:gd name="T46" fmla="*/ 0 w 47"/>
              <a:gd name="T47" fmla="*/ 2147483646 h 45"/>
              <a:gd name="T48" fmla="*/ 2147483646 w 47"/>
              <a:gd name="T49" fmla="*/ 2147483646 h 45"/>
              <a:gd name="T50" fmla="*/ 2147483646 w 47"/>
              <a:gd name="T51" fmla="*/ 2147483646 h 45"/>
              <a:gd name="T52" fmla="*/ 2147483646 w 47"/>
              <a:gd name="T53" fmla="*/ 2147483646 h 45"/>
              <a:gd name="T54" fmla="*/ 2147483646 w 47"/>
              <a:gd name="T55" fmla="*/ 2147483646 h 45"/>
              <a:gd name="T56" fmla="*/ 2147483646 w 47"/>
              <a:gd name="T57" fmla="*/ 2147483646 h 45"/>
              <a:gd name="T58" fmla="*/ 2147483646 w 47"/>
              <a:gd name="T59" fmla="*/ 2147483646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09" name="Freeform 379"/>
          <p:cNvSpPr>
            <a:spLocks/>
          </p:cNvSpPr>
          <p:nvPr userDrawn="1"/>
        </p:nvSpPr>
        <p:spPr bwMode="auto">
          <a:xfrm>
            <a:off x="7015517" y="4487254"/>
            <a:ext cx="273051" cy="234951"/>
          </a:xfrm>
          <a:custGeom>
            <a:avLst/>
            <a:gdLst>
              <a:gd name="T0" fmla="*/ 2147483646 w 26"/>
              <a:gd name="T1" fmla="*/ 2147483646 h 30"/>
              <a:gd name="T2" fmla="*/ 2147483646 w 26"/>
              <a:gd name="T3" fmla="*/ 2147483646 h 30"/>
              <a:gd name="T4" fmla="*/ 2147483646 w 26"/>
              <a:gd name="T5" fmla="*/ 2147483646 h 30"/>
              <a:gd name="T6" fmla="*/ 2147483646 w 26"/>
              <a:gd name="T7" fmla="*/ 2147483646 h 30"/>
              <a:gd name="T8" fmla="*/ 2147483646 w 26"/>
              <a:gd name="T9" fmla="*/ 2147483646 h 30"/>
              <a:gd name="T10" fmla="*/ 2147483646 w 26"/>
              <a:gd name="T11" fmla="*/ 2147483646 h 30"/>
              <a:gd name="T12" fmla="*/ 2147483646 w 26"/>
              <a:gd name="T13" fmla="*/ 2147483646 h 30"/>
              <a:gd name="T14" fmla="*/ 2147483646 w 26"/>
              <a:gd name="T15" fmla="*/ 0 h 30"/>
              <a:gd name="T16" fmla="*/ 2147483646 w 26"/>
              <a:gd name="T17" fmla="*/ 2147483646 h 30"/>
              <a:gd name="T18" fmla="*/ 2147483646 w 26"/>
              <a:gd name="T19" fmla="*/ 2147483646 h 30"/>
              <a:gd name="T20" fmla="*/ 0 w 26"/>
              <a:gd name="T21" fmla="*/ 2147483646 h 30"/>
              <a:gd name="T22" fmla="*/ 2147483646 w 26"/>
              <a:gd name="T23" fmla="*/ 2147483646 h 30"/>
              <a:gd name="T24" fmla="*/ 2147483646 w 26"/>
              <a:gd name="T25" fmla="*/ 2147483646 h 30"/>
              <a:gd name="T26" fmla="*/ 0 w 26"/>
              <a:gd name="T27" fmla="*/ 2147483646 h 30"/>
              <a:gd name="T28" fmla="*/ 2147483646 w 26"/>
              <a:gd name="T29" fmla="*/ 2147483646 h 30"/>
              <a:gd name="T30" fmla="*/ 2147483646 w 26"/>
              <a:gd name="T31" fmla="*/ 2147483646 h 30"/>
              <a:gd name="T32" fmla="*/ 2147483646 w 26"/>
              <a:gd name="T33" fmla="*/ 2147483646 h 30"/>
              <a:gd name="T34" fmla="*/ 2147483646 w 26"/>
              <a:gd name="T35" fmla="*/ 2147483646 h 30"/>
              <a:gd name="T36" fmla="*/ 2147483646 w 26"/>
              <a:gd name="T37" fmla="*/ 2147483646 h 30"/>
              <a:gd name="T38" fmla="*/ 2147483646 w 26"/>
              <a:gd name="T39" fmla="*/ 2147483646 h 30"/>
              <a:gd name="T40" fmla="*/ 2147483646 w 26"/>
              <a:gd name="T41" fmla="*/ 2147483646 h 30"/>
              <a:gd name="T42" fmla="*/ 2147483646 w 26"/>
              <a:gd name="T43" fmla="*/ 2147483646 h 30"/>
              <a:gd name="T44" fmla="*/ 2147483646 w 26"/>
              <a:gd name="T45" fmla="*/ 2147483646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0" name="Freeform 380"/>
          <p:cNvSpPr>
            <a:spLocks/>
          </p:cNvSpPr>
          <p:nvPr userDrawn="1"/>
        </p:nvSpPr>
        <p:spPr bwMode="auto">
          <a:xfrm>
            <a:off x="6721301" y="4995249"/>
            <a:ext cx="251883" cy="179387"/>
          </a:xfrm>
          <a:custGeom>
            <a:avLst/>
            <a:gdLst>
              <a:gd name="T0" fmla="*/ 2147483646 w 24"/>
              <a:gd name="T1" fmla="*/ 2147483646 h 23"/>
              <a:gd name="T2" fmla="*/ 2147483646 w 24"/>
              <a:gd name="T3" fmla="*/ 2147483646 h 23"/>
              <a:gd name="T4" fmla="*/ 2147483646 w 24"/>
              <a:gd name="T5" fmla="*/ 2147483646 h 23"/>
              <a:gd name="T6" fmla="*/ 0 w 24"/>
              <a:gd name="T7" fmla="*/ 2147483646 h 23"/>
              <a:gd name="T8" fmla="*/ 2147483646 w 24"/>
              <a:gd name="T9" fmla="*/ 2147483646 h 23"/>
              <a:gd name="T10" fmla="*/ 2147483646 w 24"/>
              <a:gd name="T11" fmla="*/ 2147483646 h 23"/>
              <a:gd name="T12" fmla="*/ 2147483646 w 24"/>
              <a:gd name="T13" fmla="*/ 2147483646 h 23"/>
              <a:gd name="T14" fmla="*/ 2147483646 w 24"/>
              <a:gd name="T15" fmla="*/ 2147483646 h 23"/>
              <a:gd name="T16" fmla="*/ 2147483646 w 24"/>
              <a:gd name="T17" fmla="*/ 2147483646 h 23"/>
              <a:gd name="T18" fmla="*/ 2147483646 w 24"/>
              <a:gd name="T19" fmla="*/ 2147483646 h 23"/>
              <a:gd name="T20" fmla="*/ 2147483646 w 24"/>
              <a:gd name="T21" fmla="*/ 2147483646 h 23"/>
              <a:gd name="T22" fmla="*/ 2147483646 w 24"/>
              <a:gd name="T23" fmla="*/ 2147483646 h 23"/>
              <a:gd name="T24" fmla="*/ 2147483646 w 24"/>
              <a:gd name="T25" fmla="*/ 2147483646 h 23"/>
              <a:gd name="T26" fmla="*/ 2147483646 w 24"/>
              <a:gd name="T27" fmla="*/ 2147483646 h 23"/>
              <a:gd name="T28" fmla="*/ 2147483646 w 24"/>
              <a:gd name="T29" fmla="*/ 2147483646 h 23"/>
              <a:gd name="T30" fmla="*/ 2147483646 w 24"/>
              <a:gd name="T31" fmla="*/ 0 h 23"/>
              <a:gd name="T32" fmla="*/ 2147483646 w 24"/>
              <a:gd name="T33" fmla="*/ 2147483646 h 23"/>
              <a:gd name="T34" fmla="*/ 2147483646 w 24"/>
              <a:gd name="T35" fmla="*/ 2147483646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1" name="Freeform 381"/>
          <p:cNvSpPr>
            <a:spLocks/>
          </p:cNvSpPr>
          <p:nvPr userDrawn="1"/>
        </p:nvSpPr>
        <p:spPr bwMode="auto">
          <a:xfrm>
            <a:off x="6628175" y="4512643"/>
            <a:ext cx="450849" cy="544512"/>
          </a:xfrm>
          <a:custGeom>
            <a:avLst/>
            <a:gdLst>
              <a:gd name="T0" fmla="*/ 2147483646 w 43"/>
              <a:gd name="T1" fmla="*/ 2147483646 h 70"/>
              <a:gd name="T2" fmla="*/ 2147483646 w 43"/>
              <a:gd name="T3" fmla="*/ 2147483646 h 70"/>
              <a:gd name="T4" fmla="*/ 2147483646 w 43"/>
              <a:gd name="T5" fmla="*/ 2147483646 h 70"/>
              <a:gd name="T6" fmla="*/ 2147483646 w 43"/>
              <a:gd name="T7" fmla="*/ 2147483646 h 70"/>
              <a:gd name="T8" fmla="*/ 2147483646 w 43"/>
              <a:gd name="T9" fmla="*/ 2147483646 h 70"/>
              <a:gd name="T10" fmla="*/ 2147483646 w 43"/>
              <a:gd name="T11" fmla="*/ 2147483646 h 70"/>
              <a:gd name="T12" fmla="*/ 2147483646 w 43"/>
              <a:gd name="T13" fmla="*/ 2147483646 h 70"/>
              <a:gd name="T14" fmla="*/ 2147483646 w 43"/>
              <a:gd name="T15" fmla="*/ 2147483646 h 70"/>
              <a:gd name="T16" fmla="*/ 2147483646 w 43"/>
              <a:gd name="T17" fmla="*/ 2147483646 h 70"/>
              <a:gd name="T18" fmla="*/ 2147483646 w 43"/>
              <a:gd name="T19" fmla="*/ 2147483646 h 70"/>
              <a:gd name="T20" fmla="*/ 2147483646 w 43"/>
              <a:gd name="T21" fmla="*/ 2147483646 h 70"/>
              <a:gd name="T22" fmla="*/ 2147483646 w 43"/>
              <a:gd name="T23" fmla="*/ 2147483646 h 70"/>
              <a:gd name="T24" fmla="*/ 2147483646 w 43"/>
              <a:gd name="T25" fmla="*/ 2147483646 h 70"/>
              <a:gd name="T26" fmla="*/ 2147483646 w 43"/>
              <a:gd name="T27" fmla="*/ 2147483646 h 70"/>
              <a:gd name="T28" fmla="*/ 2147483646 w 43"/>
              <a:gd name="T29" fmla="*/ 2147483646 h 70"/>
              <a:gd name="T30" fmla="*/ 0 w 43"/>
              <a:gd name="T31" fmla="*/ 2147483646 h 70"/>
              <a:gd name="T32" fmla="*/ 0 w 43"/>
              <a:gd name="T33" fmla="*/ 2147483646 h 70"/>
              <a:gd name="T34" fmla="*/ 2147483646 w 43"/>
              <a:gd name="T35" fmla="*/ 2147483646 h 70"/>
              <a:gd name="T36" fmla="*/ 2147483646 w 43"/>
              <a:gd name="T37" fmla="*/ 2147483646 h 70"/>
              <a:gd name="T38" fmla="*/ 2147483646 w 43"/>
              <a:gd name="T39" fmla="*/ 2147483646 h 70"/>
              <a:gd name="T40" fmla="*/ 2147483646 w 43"/>
              <a:gd name="T41" fmla="*/ 2147483646 h 70"/>
              <a:gd name="T42" fmla="*/ 2147483646 w 43"/>
              <a:gd name="T43" fmla="*/ 2147483646 h 70"/>
              <a:gd name="T44" fmla="*/ 2147483646 w 43"/>
              <a:gd name="T45" fmla="*/ 2147483646 h 70"/>
              <a:gd name="T46" fmla="*/ 2147483646 w 43"/>
              <a:gd name="T47" fmla="*/ 2147483646 h 70"/>
              <a:gd name="T48" fmla="*/ 2147483646 w 43"/>
              <a:gd name="T49" fmla="*/ 2147483646 h 70"/>
              <a:gd name="T50" fmla="*/ 2147483646 w 43"/>
              <a:gd name="T51" fmla="*/ 2147483646 h 70"/>
              <a:gd name="T52" fmla="*/ 2147483646 w 43"/>
              <a:gd name="T53" fmla="*/ 2147483646 h 70"/>
              <a:gd name="T54" fmla="*/ 2147483646 w 43"/>
              <a:gd name="T55" fmla="*/ 2147483646 h 70"/>
              <a:gd name="T56" fmla="*/ 2147483646 w 43"/>
              <a:gd name="T57" fmla="*/ 2147483646 h 70"/>
              <a:gd name="T58" fmla="*/ 2147483646 w 43"/>
              <a:gd name="T59" fmla="*/ 2147483646 h 70"/>
              <a:gd name="T60" fmla="*/ 2147483646 w 43"/>
              <a:gd name="T61" fmla="*/ 2147483646 h 70"/>
              <a:gd name="T62" fmla="*/ 2147483646 w 43"/>
              <a:gd name="T63" fmla="*/ 2147483646 h 70"/>
              <a:gd name="T64" fmla="*/ 2147483646 w 43"/>
              <a:gd name="T65" fmla="*/ 2147483646 h 70"/>
              <a:gd name="T66" fmla="*/ 2147483646 w 43"/>
              <a:gd name="T67" fmla="*/ 2147483646 h 70"/>
              <a:gd name="T68" fmla="*/ 2147483646 w 43"/>
              <a:gd name="T69" fmla="*/ 2147483646 h 70"/>
              <a:gd name="T70" fmla="*/ 2147483646 w 43"/>
              <a:gd name="T71" fmla="*/ 2147483646 h 70"/>
              <a:gd name="T72" fmla="*/ 2147483646 w 43"/>
              <a:gd name="T73" fmla="*/ 2147483646 h 70"/>
              <a:gd name="T74" fmla="*/ 2147483646 w 43"/>
              <a:gd name="T75" fmla="*/ 2147483646 h 70"/>
              <a:gd name="T76" fmla="*/ 2147483646 w 43"/>
              <a:gd name="T77" fmla="*/ 2147483646 h 70"/>
              <a:gd name="T78" fmla="*/ 2147483646 w 43"/>
              <a:gd name="T79" fmla="*/ 2147483646 h 70"/>
              <a:gd name="T80" fmla="*/ 2147483646 w 43"/>
              <a:gd name="T81" fmla="*/ 2147483646 h 70"/>
              <a:gd name="T82" fmla="*/ 2147483646 w 43"/>
              <a:gd name="T83" fmla="*/ 2147483646 h 70"/>
              <a:gd name="T84" fmla="*/ 2147483646 w 43"/>
              <a:gd name="T85" fmla="*/ 2147483646 h 70"/>
              <a:gd name="T86" fmla="*/ 2147483646 w 43"/>
              <a:gd name="T87" fmla="*/ 2147483646 h 70"/>
              <a:gd name="T88" fmla="*/ 2147483646 w 43"/>
              <a:gd name="T89" fmla="*/ 2147483646 h 70"/>
              <a:gd name="T90" fmla="*/ 2147483646 w 43"/>
              <a:gd name="T91" fmla="*/ 2147483646 h 70"/>
              <a:gd name="T92" fmla="*/ 2147483646 w 43"/>
              <a:gd name="T93" fmla="*/ 2147483646 h 70"/>
              <a:gd name="T94" fmla="*/ 2147483646 w 43"/>
              <a:gd name="T95" fmla="*/ 2147483646 h 70"/>
              <a:gd name="T96" fmla="*/ 2147483646 w 43"/>
              <a:gd name="T97" fmla="*/ 2147483646 h 70"/>
              <a:gd name="T98" fmla="*/ 2147483646 w 43"/>
              <a:gd name="T99" fmla="*/ 2147483646 h 70"/>
              <a:gd name="T100" fmla="*/ 2147483646 w 43"/>
              <a:gd name="T101" fmla="*/ 2147483646 h 70"/>
              <a:gd name="T102" fmla="*/ 2147483646 w 43"/>
              <a:gd name="T103" fmla="*/ 2147483646 h 70"/>
              <a:gd name="T104" fmla="*/ 2147483646 w 43"/>
              <a:gd name="T105" fmla="*/ 2147483646 h 70"/>
              <a:gd name="T106" fmla="*/ 2147483646 w 43"/>
              <a:gd name="T107" fmla="*/ 2147483646 h 70"/>
              <a:gd name="T108" fmla="*/ 2147483646 w 43"/>
              <a:gd name="T109" fmla="*/ 2147483646 h 70"/>
              <a:gd name="T110" fmla="*/ 2147483646 w 43"/>
              <a:gd name="T111" fmla="*/ 0 h 70"/>
              <a:gd name="T112" fmla="*/ 2147483646 w 43"/>
              <a:gd name="T113" fmla="*/ 0 h 70"/>
              <a:gd name="T114" fmla="*/ 2147483646 w 43"/>
              <a:gd name="T115" fmla="*/ 2147483646 h 70"/>
              <a:gd name="T116" fmla="*/ 2147483646 w 43"/>
              <a:gd name="T117" fmla="*/ 0 h 70"/>
              <a:gd name="T118" fmla="*/ 2147483646 w 43"/>
              <a:gd name="T119" fmla="*/ 2147483646 h 70"/>
              <a:gd name="T120" fmla="*/ 2147483646 w 43"/>
              <a:gd name="T121" fmla="*/ 2147483646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2" name="Freeform 382"/>
          <p:cNvSpPr>
            <a:spLocks/>
          </p:cNvSpPr>
          <p:nvPr userDrawn="1"/>
        </p:nvSpPr>
        <p:spPr bwMode="auto">
          <a:xfrm>
            <a:off x="5730718" y="4230079"/>
            <a:ext cx="249767" cy="141287"/>
          </a:xfrm>
          <a:custGeom>
            <a:avLst/>
            <a:gdLst>
              <a:gd name="T0" fmla="*/ 2147483646 w 144"/>
              <a:gd name="T1" fmla="*/ 2147483646 h 109"/>
              <a:gd name="T2" fmla="*/ 2147483646 w 144"/>
              <a:gd name="T3" fmla="*/ 2147483646 h 109"/>
              <a:gd name="T4" fmla="*/ 2147483646 w 144"/>
              <a:gd name="T5" fmla="*/ 2147483646 h 109"/>
              <a:gd name="T6" fmla="*/ 2147483646 w 144"/>
              <a:gd name="T7" fmla="*/ 2147483646 h 109"/>
              <a:gd name="T8" fmla="*/ 2147483646 w 144"/>
              <a:gd name="T9" fmla="*/ 2147483646 h 109"/>
              <a:gd name="T10" fmla="*/ 2147483646 w 144"/>
              <a:gd name="T11" fmla="*/ 2147483646 h 109"/>
              <a:gd name="T12" fmla="*/ 2147483646 w 144"/>
              <a:gd name="T13" fmla="*/ 0 h 109"/>
              <a:gd name="T14" fmla="*/ 2147483646 w 144"/>
              <a:gd name="T15" fmla="*/ 0 h 109"/>
              <a:gd name="T16" fmla="*/ 2147483646 w 144"/>
              <a:gd name="T17" fmla="*/ 2147483646 h 109"/>
              <a:gd name="T18" fmla="*/ 2147483646 w 144"/>
              <a:gd name="T19" fmla="*/ 2147483646 h 109"/>
              <a:gd name="T20" fmla="*/ 2147483646 w 144"/>
              <a:gd name="T21" fmla="*/ 2147483646 h 109"/>
              <a:gd name="T22" fmla="*/ 0 w 144"/>
              <a:gd name="T23" fmla="*/ 2147483646 h 109"/>
              <a:gd name="T24" fmla="*/ 0 w 144"/>
              <a:gd name="T25" fmla="*/ 2147483646 h 109"/>
              <a:gd name="T26" fmla="*/ 2147483646 w 144"/>
              <a:gd name="T27" fmla="*/ 2147483646 h 109"/>
              <a:gd name="T28" fmla="*/ 2147483646 w 144"/>
              <a:gd name="T29" fmla="*/ 2147483646 h 109"/>
              <a:gd name="T30" fmla="*/ 2147483646 w 144"/>
              <a:gd name="T31" fmla="*/ 2147483646 h 109"/>
              <a:gd name="T32" fmla="*/ 2147483646 w 144"/>
              <a:gd name="T33" fmla="*/ 2147483646 h 109"/>
              <a:gd name="T34" fmla="*/ 2147483646 w 144"/>
              <a:gd name="T35" fmla="*/ 2147483646 h 109"/>
              <a:gd name="T36" fmla="*/ 2147483646 w 144"/>
              <a:gd name="T37" fmla="*/ 2147483646 h 109"/>
              <a:gd name="T38" fmla="*/ 2147483646 w 144"/>
              <a:gd name="T39" fmla="*/ 2147483646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3" name="Freeform 383"/>
          <p:cNvSpPr>
            <a:spLocks/>
          </p:cNvSpPr>
          <p:nvPr userDrawn="1"/>
        </p:nvSpPr>
        <p:spPr bwMode="auto">
          <a:xfrm>
            <a:off x="5730718" y="4230079"/>
            <a:ext cx="249767" cy="141287"/>
          </a:xfrm>
          <a:custGeom>
            <a:avLst/>
            <a:gdLst>
              <a:gd name="T0" fmla="*/ 2147483646 w 144"/>
              <a:gd name="T1" fmla="*/ 2147483646 h 109"/>
              <a:gd name="T2" fmla="*/ 2147483646 w 144"/>
              <a:gd name="T3" fmla="*/ 2147483646 h 109"/>
              <a:gd name="T4" fmla="*/ 2147483646 w 144"/>
              <a:gd name="T5" fmla="*/ 2147483646 h 109"/>
              <a:gd name="T6" fmla="*/ 2147483646 w 144"/>
              <a:gd name="T7" fmla="*/ 2147483646 h 109"/>
              <a:gd name="T8" fmla="*/ 2147483646 w 144"/>
              <a:gd name="T9" fmla="*/ 2147483646 h 109"/>
              <a:gd name="T10" fmla="*/ 2147483646 w 144"/>
              <a:gd name="T11" fmla="*/ 2147483646 h 109"/>
              <a:gd name="T12" fmla="*/ 2147483646 w 144"/>
              <a:gd name="T13" fmla="*/ 0 h 109"/>
              <a:gd name="T14" fmla="*/ 2147483646 w 144"/>
              <a:gd name="T15" fmla="*/ 0 h 109"/>
              <a:gd name="T16" fmla="*/ 2147483646 w 144"/>
              <a:gd name="T17" fmla="*/ 2147483646 h 109"/>
              <a:gd name="T18" fmla="*/ 2147483646 w 144"/>
              <a:gd name="T19" fmla="*/ 2147483646 h 109"/>
              <a:gd name="T20" fmla="*/ 2147483646 w 144"/>
              <a:gd name="T21" fmla="*/ 2147483646 h 109"/>
              <a:gd name="T22" fmla="*/ 0 w 144"/>
              <a:gd name="T23" fmla="*/ 2147483646 h 109"/>
              <a:gd name="T24" fmla="*/ 0 w 144"/>
              <a:gd name="T25" fmla="*/ 2147483646 h 109"/>
              <a:gd name="T26" fmla="*/ 2147483646 w 144"/>
              <a:gd name="T27" fmla="*/ 2147483646 h 109"/>
              <a:gd name="T28" fmla="*/ 2147483646 w 144"/>
              <a:gd name="T29" fmla="*/ 2147483646 h 109"/>
              <a:gd name="T30" fmla="*/ 2147483646 w 144"/>
              <a:gd name="T31" fmla="*/ 2147483646 h 109"/>
              <a:gd name="T32" fmla="*/ 2147483646 w 144"/>
              <a:gd name="T33" fmla="*/ 2147483646 h 109"/>
              <a:gd name="T34" fmla="*/ 2147483646 w 144"/>
              <a:gd name="T35" fmla="*/ 2147483646 h 109"/>
              <a:gd name="T36" fmla="*/ 2147483646 w 144"/>
              <a:gd name="T37" fmla="*/ 2147483646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4" name="Freeform 384"/>
          <p:cNvSpPr>
            <a:spLocks/>
          </p:cNvSpPr>
          <p:nvPr userDrawn="1"/>
        </p:nvSpPr>
        <p:spPr bwMode="auto">
          <a:xfrm>
            <a:off x="5895800" y="4333266"/>
            <a:ext cx="31749" cy="6351"/>
          </a:xfrm>
          <a:custGeom>
            <a:avLst/>
            <a:gdLst>
              <a:gd name="T0" fmla="*/ 0 w 18"/>
              <a:gd name="T1" fmla="*/ 2147483646 h 6"/>
              <a:gd name="T2" fmla="*/ 2147483646 w 18"/>
              <a:gd name="T3" fmla="*/ 2147483646 h 6"/>
              <a:gd name="T4" fmla="*/ 2147483646 w 18"/>
              <a:gd name="T5" fmla="*/ 0 h 6"/>
              <a:gd name="T6" fmla="*/ 0 w 18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5" name="Freeform 385"/>
          <p:cNvSpPr>
            <a:spLocks/>
          </p:cNvSpPr>
          <p:nvPr userDrawn="1"/>
        </p:nvSpPr>
        <p:spPr bwMode="auto">
          <a:xfrm>
            <a:off x="5895800" y="4333266"/>
            <a:ext cx="31749" cy="6351"/>
          </a:xfrm>
          <a:custGeom>
            <a:avLst/>
            <a:gdLst>
              <a:gd name="T0" fmla="*/ 0 w 18"/>
              <a:gd name="T1" fmla="*/ 2147483646 h 6"/>
              <a:gd name="T2" fmla="*/ 2147483646 w 18"/>
              <a:gd name="T3" fmla="*/ 2147483646 h 6"/>
              <a:gd name="T4" fmla="*/ 2147483646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6" name="Freeform 386"/>
          <p:cNvSpPr>
            <a:spLocks/>
          </p:cNvSpPr>
          <p:nvPr userDrawn="1"/>
        </p:nvSpPr>
        <p:spPr bwMode="auto">
          <a:xfrm>
            <a:off x="5792084" y="4339609"/>
            <a:ext cx="135467" cy="131763"/>
          </a:xfrm>
          <a:custGeom>
            <a:avLst/>
            <a:gdLst>
              <a:gd name="T0" fmla="*/ 2147483646 w 78"/>
              <a:gd name="T1" fmla="*/ 2147483646 h 102"/>
              <a:gd name="T2" fmla="*/ 2147483646 w 78"/>
              <a:gd name="T3" fmla="*/ 0 h 102"/>
              <a:gd name="T4" fmla="*/ 2147483646 w 78"/>
              <a:gd name="T5" fmla="*/ 0 h 102"/>
              <a:gd name="T6" fmla="*/ 2147483646 w 78"/>
              <a:gd name="T7" fmla="*/ 0 h 102"/>
              <a:gd name="T8" fmla="*/ 0 w 78"/>
              <a:gd name="T9" fmla="*/ 2147483646 h 102"/>
              <a:gd name="T10" fmla="*/ 2147483646 w 78"/>
              <a:gd name="T11" fmla="*/ 2147483646 h 102"/>
              <a:gd name="T12" fmla="*/ 0 w 78"/>
              <a:gd name="T13" fmla="*/ 2147483646 h 102"/>
              <a:gd name="T14" fmla="*/ 0 w 78"/>
              <a:gd name="T15" fmla="*/ 2147483646 h 102"/>
              <a:gd name="T16" fmla="*/ 2147483646 w 78"/>
              <a:gd name="T17" fmla="*/ 2147483646 h 102"/>
              <a:gd name="T18" fmla="*/ 2147483646 w 78"/>
              <a:gd name="T19" fmla="*/ 2147483646 h 102"/>
              <a:gd name="T20" fmla="*/ 2147483646 w 78"/>
              <a:gd name="T21" fmla="*/ 2147483646 h 102"/>
              <a:gd name="T22" fmla="*/ 2147483646 w 78"/>
              <a:gd name="T23" fmla="*/ 2147483646 h 102"/>
              <a:gd name="T24" fmla="*/ 2147483646 w 78"/>
              <a:gd name="T25" fmla="*/ 21474836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7" name="Freeform 387"/>
          <p:cNvSpPr>
            <a:spLocks/>
          </p:cNvSpPr>
          <p:nvPr userDrawn="1"/>
        </p:nvSpPr>
        <p:spPr bwMode="auto">
          <a:xfrm>
            <a:off x="5993167" y="4238006"/>
            <a:ext cx="395816" cy="266700"/>
          </a:xfrm>
          <a:custGeom>
            <a:avLst/>
            <a:gdLst>
              <a:gd name="T0" fmla="*/ 2147483646 w 228"/>
              <a:gd name="T1" fmla="*/ 2147483646 h 205"/>
              <a:gd name="T2" fmla="*/ 2147483646 w 228"/>
              <a:gd name="T3" fmla="*/ 2147483646 h 205"/>
              <a:gd name="T4" fmla="*/ 2147483646 w 228"/>
              <a:gd name="T5" fmla="*/ 2147483646 h 205"/>
              <a:gd name="T6" fmla="*/ 2147483646 w 228"/>
              <a:gd name="T7" fmla="*/ 2147483646 h 205"/>
              <a:gd name="T8" fmla="*/ 2147483646 w 228"/>
              <a:gd name="T9" fmla="*/ 2147483646 h 205"/>
              <a:gd name="T10" fmla="*/ 2147483646 w 228"/>
              <a:gd name="T11" fmla="*/ 2147483646 h 205"/>
              <a:gd name="T12" fmla="*/ 2147483646 w 228"/>
              <a:gd name="T13" fmla="*/ 2147483646 h 205"/>
              <a:gd name="T14" fmla="*/ 2147483646 w 228"/>
              <a:gd name="T15" fmla="*/ 2147483646 h 205"/>
              <a:gd name="T16" fmla="*/ 2147483646 w 228"/>
              <a:gd name="T17" fmla="*/ 2147483646 h 205"/>
              <a:gd name="T18" fmla="*/ 2147483646 w 228"/>
              <a:gd name="T19" fmla="*/ 0 h 205"/>
              <a:gd name="T20" fmla="*/ 2147483646 w 228"/>
              <a:gd name="T21" fmla="*/ 2147483646 h 205"/>
              <a:gd name="T22" fmla="*/ 2147483646 w 228"/>
              <a:gd name="T23" fmla="*/ 2147483646 h 205"/>
              <a:gd name="T24" fmla="*/ 2147483646 w 228"/>
              <a:gd name="T25" fmla="*/ 2147483646 h 205"/>
              <a:gd name="T26" fmla="*/ 2147483646 w 228"/>
              <a:gd name="T27" fmla="*/ 2147483646 h 205"/>
              <a:gd name="T28" fmla="*/ 2147483646 w 228"/>
              <a:gd name="T29" fmla="*/ 2147483646 h 205"/>
              <a:gd name="T30" fmla="*/ 2147483646 w 228"/>
              <a:gd name="T31" fmla="*/ 2147483646 h 205"/>
              <a:gd name="T32" fmla="*/ 2147483646 w 228"/>
              <a:gd name="T33" fmla="*/ 2147483646 h 205"/>
              <a:gd name="T34" fmla="*/ 2147483646 w 228"/>
              <a:gd name="T35" fmla="*/ 2147483646 h 205"/>
              <a:gd name="T36" fmla="*/ 2147483646 w 228"/>
              <a:gd name="T37" fmla="*/ 2147483646 h 205"/>
              <a:gd name="T38" fmla="*/ 0 w 228"/>
              <a:gd name="T39" fmla="*/ 2147483646 h 205"/>
              <a:gd name="T40" fmla="*/ 0 w 228"/>
              <a:gd name="T41" fmla="*/ 2147483646 h 205"/>
              <a:gd name="T42" fmla="*/ 2147483646 w 228"/>
              <a:gd name="T43" fmla="*/ 2147483646 h 205"/>
              <a:gd name="T44" fmla="*/ 2147483646 w 228"/>
              <a:gd name="T45" fmla="*/ 2147483646 h 205"/>
              <a:gd name="T46" fmla="*/ 2147483646 w 228"/>
              <a:gd name="T47" fmla="*/ 2147483646 h 205"/>
              <a:gd name="T48" fmla="*/ 2147483646 w 228"/>
              <a:gd name="T49" fmla="*/ 2147483646 h 205"/>
              <a:gd name="T50" fmla="*/ 2147483646 w 228"/>
              <a:gd name="T51" fmla="*/ 2147483646 h 205"/>
              <a:gd name="T52" fmla="*/ 2147483646 w 228"/>
              <a:gd name="T53" fmla="*/ 2147483646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8" name="Freeform 388"/>
          <p:cNvSpPr>
            <a:spLocks/>
          </p:cNvSpPr>
          <p:nvPr userDrawn="1"/>
        </p:nvSpPr>
        <p:spPr bwMode="auto">
          <a:xfrm>
            <a:off x="6378418" y="4339612"/>
            <a:ext cx="427567" cy="187325"/>
          </a:xfrm>
          <a:custGeom>
            <a:avLst/>
            <a:gdLst>
              <a:gd name="T0" fmla="*/ 2147483646 w 246"/>
              <a:gd name="T1" fmla="*/ 2147483646 h 144"/>
              <a:gd name="T2" fmla="*/ 2147483646 w 246"/>
              <a:gd name="T3" fmla="*/ 2147483646 h 144"/>
              <a:gd name="T4" fmla="*/ 2147483646 w 246"/>
              <a:gd name="T5" fmla="*/ 2147483646 h 144"/>
              <a:gd name="T6" fmla="*/ 2147483646 w 246"/>
              <a:gd name="T7" fmla="*/ 2147483646 h 144"/>
              <a:gd name="T8" fmla="*/ 0 w 246"/>
              <a:gd name="T9" fmla="*/ 2147483646 h 144"/>
              <a:gd name="T10" fmla="*/ 2147483646 w 246"/>
              <a:gd name="T11" fmla="*/ 2147483646 h 144"/>
              <a:gd name="T12" fmla="*/ 2147483646 w 246"/>
              <a:gd name="T13" fmla="*/ 2147483646 h 144"/>
              <a:gd name="T14" fmla="*/ 2147483646 w 246"/>
              <a:gd name="T15" fmla="*/ 2147483646 h 144"/>
              <a:gd name="T16" fmla="*/ 2147483646 w 246"/>
              <a:gd name="T17" fmla="*/ 2147483646 h 144"/>
              <a:gd name="T18" fmla="*/ 2147483646 w 246"/>
              <a:gd name="T19" fmla="*/ 2147483646 h 144"/>
              <a:gd name="T20" fmla="*/ 2147483646 w 246"/>
              <a:gd name="T21" fmla="*/ 2147483646 h 144"/>
              <a:gd name="T22" fmla="*/ 2147483646 w 246"/>
              <a:gd name="T23" fmla="*/ 2147483646 h 144"/>
              <a:gd name="T24" fmla="*/ 2147483646 w 246"/>
              <a:gd name="T25" fmla="*/ 2147483646 h 144"/>
              <a:gd name="T26" fmla="*/ 2147483646 w 246"/>
              <a:gd name="T27" fmla="*/ 2147483646 h 144"/>
              <a:gd name="T28" fmla="*/ 2147483646 w 246"/>
              <a:gd name="T29" fmla="*/ 2147483646 h 144"/>
              <a:gd name="T30" fmla="*/ 2147483646 w 246"/>
              <a:gd name="T31" fmla="*/ 2147483646 h 144"/>
              <a:gd name="T32" fmla="*/ 2147483646 w 246"/>
              <a:gd name="T33" fmla="*/ 2147483646 h 144"/>
              <a:gd name="T34" fmla="*/ 2147483646 w 246"/>
              <a:gd name="T35" fmla="*/ 2147483646 h 144"/>
              <a:gd name="T36" fmla="*/ 2147483646 w 246"/>
              <a:gd name="T37" fmla="*/ 2147483646 h 144"/>
              <a:gd name="T38" fmla="*/ 2147483646 w 246"/>
              <a:gd name="T39" fmla="*/ 0 h 144"/>
              <a:gd name="T40" fmla="*/ 2147483646 w 246"/>
              <a:gd name="T41" fmla="*/ 2147483646 h 144"/>
              <a:gd name="T42" fmla="*/ 2147483646 w 246"/>
              <a:gd name="T43" fmla="*/ 214748364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19" name="Freeform 389"/>
          <p:cNvSpPr>
            <a:spLocks/>
          </p:cNvSpPr>
          <p:nvPr userDrawn="1"/>
        </p:nvSpPr>
        <p:spPr bwMode="auto">
          <a:xfrm>
            <a:off x="6253534" y="4512648"/>
            <a:ext cx="260351" cy="233363"/>
          </a:xfrm>
          <a:custGeom>
            <a:avLst/>
            <a:gdLst>
              <a:gd name="T0" fmla="*/ 2147483646 w 150"/>
              <a:gd name="T1" fmla="*/ 2147483646 h 180"/>
              <a:gd name="T2" fmla="*/ 2147483646 w 150"/>
              <a:gd name="T3" fmla="*/ 2147483646 h 180"/>
              <a:gd name="T4" fmla="*/ 2147483646 w 150"/>
              <a:gd name="T5" fmla="*/ 2147483646 h 180"/>
              <a:gd name="T6" fmla="*/ 2147483646 w 150"/>
              <a:gd name="T7" fmla="*/ 2147483646 h 180"/>
              <a:gd name="T8" fmla="*/ 2147483646 w 150"/>
              <a:gd name="T9" fmla="*/ 2147483646 h 180"/>
              <a:gd name="T10" fmla="*/ 2147483646 w 150"/>
              <a:gd name="T11" fmla="*/ 0 h 180"/>
              <a:gd name="T12" fmla="*/ 2147483646 w 150"/>
              <a:gd name="T13" fmla="*/ 0 h 180"/>
              <a:gd name="T14" fmla="*/ 2147483646 w 150"/>
              <a:gd name="T15" fmla="*/ 2147483646 h 180"/>
              <a:gd name="T16" fmla="*/ 2147483646 w 150"/>
              <a:gd name="T17" fmla="*/ 2147483646 h 180"/>
              <a:gd name="T18" fmla="*/ 2147483646 w 150"/>
              <a:gd name="T19" fmla="*/ 2147483646 h 180"/>
              <a:gd name="T20" fmla="*/ 2147483646 w 150"/>
              <a:gd name="T21" fmla="*/ 2147483646 h 180"/>
              <a:gd name="T22" fmla="*/ 2147483646 w 150"/>
              <a:gd name="T23" fmla="*/ 2147483646 h 180"/>
              <a:gd name="T24" fmla="*/ 2147483646 w 150"/>
              <a:gd name="T25" fmla="*/ 2147483646 h 180"/>
              <a:gd name="T26" fmla="*/ 2147483646 w 150"/>
              <a:gd name="T27" fmla="*/ 2147483646 h 180"/>
              <a:gd name="T28" fmla="*/ 2147483646 w 150"/>
              <a:gd name="T29" fmla="*/ 2147483646 h 180"/>
              <a:gd name="T30" fmla="*/ 2147483646 w 150"/>
              <a:gd name="T31" fmla="*/ 2147483646 h 180"/>
              <a:gd name="T32" fmla="*/ 2147483646 w 150"/>
              <a:gd name="T33" fmla="*/ 2147483646 h 180"/>
              <a:gd name="T34" fmla="*/ 0 w 150"/>
              <a:gd name="T35" fmla="*/ 2147483646 h 180"/>
              <a:gd name="T36" fmla="*/ 2147483646 w 150"/>
              <a:gd name="T37" fmla="*/ 2147483646 h 180"/>
              <a:gd name="T38" fmla="*/ 2147483646 w 150"/>
              <a:gd name="T39" fmla="*/ 2147483646 h 180"/>
              <a:gd name="T40" fmla="*/ 2147483646 w 150"/>
              <a:gd name="T41" fmla="*/ 2147483646 h 180"/>
              <a:gd name="T42" fmla="*/ 2147483646 w 150"/>
              <a:gd name="T43" fmla="*/ 2147483646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0" name="Freeform 390"/>
          <p:cNvSpPr>
            <a:spLocks/>
          </p:cNvSpPr>
          <p:nvPr userDrawn="1"/>
        </p:nvSpPr>
        <p:spPr bwMode="auto">
          <a:xfrm>
            <a:off x="6200613" y="4560279"/>
            <a:ext cx="156633" cy="130175"/>
          </a:xfrm>
          <a:custGeom>
            <a:avLst/>
            <a:gdLst>
              <a:gd name="T0" fmla="*/ 2147483646 w 90"/>
              <a:gd name="T1" fmla="*/ 2147483646 h 102"/>
              <a:gd name="T2" fmla="*/ 2147483646 w 90"/>
              <a:gd name="T3" fmla="*/ 2147483646 h 102"/>
              <a:gd name="T4" fmla="*/ 2147483646 w 90"/>
              <a:gd name="T5" fmla="*/ 2147483646 h 102"/>
              <a:gd name="T6" fmla="*/ 2147483646 w 90"/>
              <a:gd name="T7" fmla="*/ 2147483646 h 102"/>
              <a:gd name="T8" fmla="*/ 2147483646 w 90"/>
              <a:gd name="T9" fmla="*/ 2147483646 h 102"/>
              <a:gd name="T10" fmla="*/ 2147483646 w 90"/>
              <a:gd name="T11" fmla="*/ 0 h 102"/>
              <a:gd name="T12" fmla="*/ 2147483646 w 90"/>
              <a:gd name="T13" fmla="*/ 0 h 102"/>
              <a:gd name="T14" fmla="*/ 0 w 90"/>
              <a:gd name="T15" fmla="*/ 0 h 102"/>
              <a:gd name="T16" fmla="*/ 0 w 90"/>
              <a:gd name="T17" fmla="*/ 2147483646 h 102"/>
              <a:gd name="T18" fmla="*/ 0 w 90"/>
              <a:gd name="T19" fmla="*/ 2147483646 h 102"/>
              <a:gd name="T20" fmla="*/ 2147483646 w 90"/>
              <a:gd name="T21" fmla="*/ 2147483646 h 102"/>
              <a:gd name="T22" fmla="*/ 2147483646 w 90"/>
              <a:gd name="T23" fmla="*/ 2147483646 h 102"/>
              <a:gd name="T24" fmla="*/ 2147483646 w 90"/>
              <a:gd name="T25" fmla="*/ 214748364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1" name="Freeform 391"/>
          <p:cNvSpPr>
            <a:spLocks/>
          </p:cNvSpPr>
          <p:nvPr userDrawn="1"/>
        </p:nvSpPr>
        <p:spPr bwMode="auto">
          <a:xfrm>
            <a:off x="6158285" y="4301509"/>
            <a:ext cx="249767" cy="258763"/>
          </a:xfrm>
          <a:custGeom>
            <a:avLst/>
            <a:gdLst>
              <a:gd name="T0" fmla="*/ 2147483646 w 144"/>
              <a:gd name="T1" fmla="*/ 2147483646 h 198"/>
              <a:gd name="T2" fmla="*/ 2147483646 w 144"/>
              <a:gd name="T3" fmla="*/ 2147483646 h 198"/>
              <a:gd name="T4" fmla="*/ 2147483646 w 144"/>
              <a:gd name="T5" fmla="*/ 2147483646 h 198"/>
              <a:gd name="T6" fmla="*/ 2147483646 w 144"/>
              <a:gd name="T7" fmla="*/ 2147483646 h 198"/>
              <a:gd name="T8" fmla="*/ 2147483646 w 144"/>
              <a:gd name="T9" fmla="*/ 2147483646 h 198"/>
              <a:gd name="T10" fmla="*/ 2147483646 w 144"/>
              <a:gd name="T11" fmla="*/ 2147483646 h 198"/>
              <a:gd name="T12" fmla="*/ 2147483646 w 144"/>
              <a:gd name="T13" fmla="*/ 2147483646 h 198"/>
              <a:gd name="T14" fmla="*/ 2147483646 w 144"/>
              <a:gd name="T15" fmla="*/ 2147483646 h 198"/>
              <a:gd name="T16" fmla="*/ 2147483646 w 144"/>
              <a:gd name="T17" fmla="*/ 0 h 198"/>
              <a:gd name="T18" fmla="*/ 2147483646 w 144"/>
              <a:gd name="T19" fmla="*/ 0 h 198"/>
              <a:gd name="T20" fmla="*/ 2147483646 w 144"/>
              <a:gd name="T21" fmla="*/ 2147483646 h 198"/>
              <a:gd name="T22" fmla="*/ 2147483646 w 144"/>
              <a:gd name="T23" fmla="*/ 2147483646 h 198"/>
              <a:gd name="T24" fmla="*/ 2147483646 w 144"/>
              <a:gd name="T25" fmla="*/ 2147483646 h 198"/>
              <a:gd name="T26" fmla="*/ 2147483646 w 144"/>
              <a:gd name="T27" fmla="*/ 2147483646 h 198"/>
              <a:gd name="T28" fmla="*/ 2147483646 w 144"/>
              <a:gd name="T29" fmla="*/ 2147483646 h 198"/>
              <a:gd name="T30" fmla="*/ 2147483646 w 144"/>
              <a:gd name="T31" fmla="*/ 2147483646 h 198"/>
              <a:gd name="T32" fmla="*/ 0 w 144"/>
              <a:gd name="T33" fmla="*/ 2147483646 h 198"/>
              <a:gd name="T34" fmla="*/ 2147483646 w 144"/>
              <a:gd name="T35" fmla="*/ 2147483646 h 198"/>
              <a:gd name="T36" fmla="*/ 2147483646 w 144"/>
              <a:gd name="T37" fmla="*/ 2147483646 h 198"/>
              <a:gd name="T38" fmla="*/ 2147483646 w 144"/>
              <a:gd name="T39" fmla="*/ 2147483646 h 198"/>
              <a:gd name="T40" fmla="*/ 2147483646 w 144"/>
              <a:gd name="T41" fmla="*/ 2147483646 h 198"/>
              <a:gd name="T42" fmla="*/ 2147483646 w 144"/>
              <a:gd name="T43" fmla="*/ 2147483646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2" name="Freeform 392"/>
          <p:cNvSpPr>
            <a:spLocks/>
          </p:cNvSpPr>
          <p:nvPr userDrawn="1"/>
        </p:nvSpPr>
        <p:spPr bwMode="auto">
          <a:xfrm>
            <a:off x="6158285" y="4301509"/>
            <a:ext cx="249767" cy="258763"/>
          </a:xfrm>
          <a:custGeom>
            <a:avLst/>
            <a:gdLst>
              <a:gd name="T0" fmla="*/ 2147483646 w 144"/>
              <a:gd name="T1" fmla="*/ 2147483646 h 198"/>
              <a:gd name="T2" fmla="*/ 2147483646 w 144"/>
              <a:gd name="T3" fmla="*/ 2147483646 h 198"/>
              <a:gd name="T4" fmla="*/ 2147483646 w 144"/>
              <a:gd name="T5" fmla="*/ 2147483646 h 198"/>
              <a:gd name="T6" fmla="*/ 2147483646 w 144"/>
              <a:gd name="T7" fmla="*/ 2147483646 h 198"/>
              <a:gd name="T8" fmla="*/ 2147483646 w 144"/>
              <a:gd name="T9" fmla="*/ 2147483646 h 198"/>
              <a:gd name="T10" fmla="*/ 2147483646 w 144"/>
              <a:gd name="T11" fmla="*/ 2147483646 h 198"/>
              <a:gd name="T12" fmla="*/ 2147483646 w 144"/>
              <a:gd name="T13" fmla="*/ 2147483646 h 198"/>
              <a:gd name="T14" fmla="*/ 2147483646 w 144"/>
              <a:gd name="T15" fmla="*/ 2147483646 h 198"/>
              <a:gd name="T16" fmla="*/ 2147483646 w 144"/>
              <a:gd name="T17" fmla="*/ 0 h 198"/>
              <a:gd name="T18" fmla="*/ 2147483646 w 144"/>
              <a:gd name="T19" fmla="*/ 0 h 198"/>
              <a:gd name="T20" fmla="*/ 2147483646 w 144"/>
              <a:gd name="T21" fmla="*/ 2147483646 h 198"/>
              <a:gd name="T22" fmla="*/ 2147483646 w 144"/>
              <a:gd name="T23" fmla="*/ 2147483646 h 198"/>
              <a:gd name="T24" fmla="*/ 2147483646 w 144"/>
              <a:gd name="T25" fmla="*/ 2147483646 h 198"/>
              <a:gd name="T26" fmla="*/ 2147483646 w 144"/>
              <a:gd name="T27" fmla="*/ 2147483646 h 198"/>
              <a:gd name="T28" fmla="*/ 2147483646 w 144"/>
              <a:gd name="T29" fmla="*/ 2147483646 h 198"/>
              <a:gd name="T30" fmla="*/ 2147483646 w 144"/>
              <a:gd name="T31" fmla="*/ 2147483646 h 198"/>
              <a:gd name="T32" fmla="*/ 0 w 144"/>
              <a:gd name="T33" fmla="*/ 2147483646 h 198"/>
              <a:gd name="T34" fmla="*/ 2147483646 w 144"/>
              <a:gd name="T35" fmla="*/ 2147483646 h 198"/>
              <a:gd name="T36" fmla="*/ 2147483646 w 144"/>
              <a:gd name="T37" fmla="*/ 2147483646 h 198"/>
              <a:gd name="T38" fmla="*/ 2147483646 w 144"/>
              <a:gd name="T39" fmla="*/ 2147483646 h 198"/>
              <a:gd name="T40" fmla="*/ 2147483646 w 144"/>
              <a:gd name="T41" fmla="*/ 2147483646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3" name="Freeform 393"/>
          <p:cNvSpPr>
            <a:spLocks/>
          </p:cNvSpPr>
          <p:nvPr userDrawn="1"/>
        </p:nvSpPr>
        <p:spPr bwMode="auto">
          <a:xfrm>
            <a:off x="5927549" y="4291985"/>
            <a:ext cx="84667" cy="157163"/>
          </a:xfrm>
          <a:custGeom>
            <a:avLst/>
            <a:gdLst>
              <a:gd name="T0" fmla="*/ 2147483646 w 48"/>
              <a:gd name="T1" fmla="*/ 2147483646 h 120"/>
              <a:gd name="T2" fmla="*/ 2147483646 w 48"/>
              <a:gd name="T3" fmla="*/ 2147483646 h 120"/>
              <a:gd name="T4" fmla="*/ 2147483646 w 48"/>
              <a:gd name="T5" fmla="*/ 2147483646 h 120"/>
              <a:gd name="T6" fmla="*/ 2147483646 w 48"/>
              <a:gd name="T7" fmla="*/ 2147483646 h 120"/>
              <a:gd name="T8" fmla="*/ 2147483646 w 48"/>
              <a:gd name="T9" fmla="*/ 0 h 120"/>
              <a:gd name="T10" fmla="*/ 2147483646 w 48"/>
              <a:gd name="T11" fmla="*/ 2147483646 h 120"/>
              <a:gd name="T12" fmla="*/ 2147483646 w 48"/>
              <a:gd name="T13" fmla="*/ 2147483646 h 120"/>
              <a:gd name="T14" fmla="*/ 0 w 48"/>
              <a:gd name="T15" fmla="*/ 2147483646 h 120"/>
              <a:gd name="T16" fmla="*/ 0 w 48"/>
              <a:gd name="T17" fmla="*/ 2147483646 h 120"/>
              <a:gd name="T18" fmla="*/ 2147483646 w 48"/>
              <a:gd name="T19" fmla="*/ 2147483646 h 120"/>
              <a:gd name="T20" fmla="*/ 2147483646 w 48"/>
              <a:gd name="T21" fmla="*/ 2147483646 h 120"/>
              <a:gd name="T22" fmla="*/ 2147483646 w 48"/>
              <a:gd name="T23" fmla="*/ 2147483646 h 120"/>
              <a:gd name="T24" fmla="*/ 2147483646 w 48"/>
              <a:gd name="T25" fmla="*/ 2147483646 h 120"/>
              <a:gd name="T26" fmla="*/ 2147483646 w 48"/>
              <a:gd name="T27" fmla="*/ 2147483646 h 120"/>
              <a:gd name="T28" fmla="*/ 2147483646 w 48"/>
              <a:gd name="T29" fmla="*/ 2147483646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4" name="Freeform 394"/>
          <p:cNvSpPr>
            <a:spLocks/>
          </p:cNvSpPr>
          <p:nvPr userDrawn="1"/>
        </p:nvSpPr>
        <p:spPr bwMode="auto">
          <a:xfrm>
            <a:off x="5895801" y="4333266"/>
            <a:ext cx="74083" cy="123825"/>
          </a:xfrm>
          <a:custGeom>
            <a:avLst/>
            <a:gdLst>
              <a:gd name="T0" fmla="*/ 2147483646 w 42"/>
              <a:gd name="T1" fmla="*/ 2147483646 h 96"/>
              <a:gd name="T2" fmla="*/ 2147483646 w 42"/>
              <a:gd name="T3" fmla="*/ 0 h 96"/>
              <a:gd name="T4" fmla="*/ 2147483646 w 42"/>
              <a:gd name="T5" fmla="*/ 2147483646 h 96"/>
              <a:gd name="T6" fmla="*/ 0 w 42"/>
              <a:gd name="T7" fmla="*/ 2147483646 h 96"/>
              <a:gd name="T8" fmla="*/ 0 w 42"/>
              <a:gd name="T9" fmla="*/ 2147483646 h 96"/>
              <a:gd name="T10" fmla="*/ 0 w 42"/>
              <a:gd name="T11" fmla="*/ 2147483646 h 96"/>
              <a:gd name="T12" fmla="*/ 2147483646 w 42"/>
              <a:gd name="T13" fmla="*/ 2147483646 h 96"/>
              <a:gd name="T14" fmla="*/ 2147483646 w 42"/>
              <a:gd name="T15" fmla="*/ 2147483646 h 96"/>
              <a:gd name="T16" fmla="*/ 2147483646 w 42"/>
              <a:gd name="T17" fmla="*/ 2147483646 h 96"/>
              <a:gd name="T18" fmla="*/ 2147483646 w 42"/>
              <a:gd name="T19" fmla="*/ 2147483646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5" name="Freeform 395"/>
          <p:cNvSpPr>
            <a:spLocks/>
          </p:cNvSpPr>
          <p:nvPr userDrawn="1"/>
        </p:nvSpPr>
        <p:spPr bwMode="auto">
          <a:xfrm>
            <a:off x="6285278" y="5028591"/>
            <a:ext cx="427567" cy="325439"/>
          </a:xfrm>
          <a:custGeom>
            <a:avLst/>
            <a:gdLst>
              <a:gd name="T0" fmla="*/ 2147483646 w 246"/>
              <a:gd name="T1" fmla="*/ 2147483646 h 252"/>
              <a:gd name="T2" fmla="*/ 2147483646 w 246"/>
              <a:gd name="T3" fmla="*/ 2147483646 h 252"/>
              <a:gd name="T4" fmla="*/ 2147483646 w 246"/>
              <a:gd name="T5" fmla="*/ 2147483646 h 252"/>
              <a:gd name="T6" fmla="*/ 2147483646 w 246"/>
              <a:gd name="T7" fmla="*/ 2147483646 h 252"/>
              <a:gd name="T8" fmla="*/ 2147483646 w 246"/>
              <a:gd name="T9" fmla="*/ 2147483646 h 252"/>
              <a:gd name="T10" fmla="*/ 2147483646 w 246"/>
              <a:gd name="T11" fmla="*/ 2147483646 h 252"/>
              <a:gd name="T12" fmla="*/ 2147483646 w 246"/>
              <a:gd name="T13" fmla="*/ 2147483646 h 252"/>
              <a:gd name="T14" fmla="*/ 2147483646 w 246"/>
              <a:gd name="T15" fmla="*/ 2147483646 h 252"/>
              <a:gd name="T16" fmla="*/ 2147483646 w 246"/>
              <a:gd name="T17" fmla="*/ 2147483646 h 252"/>
              <a:gd name="T18" fmla="*/ 2147483646 w 246"/>
              <a:gd name="T19" fmla="*/ 2147483646 h 252"/>
              <a:gd name="T20" fmla="*/ 2147483646 w 246"/>
              <a:gd name="T21" fmla="*/ 2147483646 h 252"/>
              <a:gd name="T22" fmla="*/ 2147483646 w 246"/>
              <a:gd name="T23" fmla="*/ 2147483646 h 252"/>
              <a:gd name="T24" fmla="*/ 2147483646 w 246"/>
              <a:gd name="T25" fmla="*/ 2147483646 h 252"/>
              <a:gd name="T26" fmla="*/ 2147483646 w 246"/>
              <a:gd name="T27" fmla="*/ 2147483646 h 252"/>
              <a:gd name="T28" fmla="*/ 2147483646 w 246"/>
              <a:gd name="T29" fmla="*/ 2147483646 h 252"/>
              <a:gd name="T30" fmla="*/ 2147483646 w 246"/>
              <a:gd name="T31" fmla="*/ 2147483646 h 252"/>
              <a:gd name="T32" fmla="*/ 2147483646 w 246"/>
              <a:gd name="T33" fmla="*/ 2147483646 h 252"/>
              <a:gd name="T34" fmla="*/ 2147483646 w 246"/>
              <a:gd name="T35" fmla="*/ 2147483646 h 252"/>
              <a:gd name="T36" fmla="*/ 2147483646 w 246"/>
              <a:gd name="T37" fmla="*/ 2147483646 h 252"/>
              <a:gd name="T38" fmla="*/ 2147483646 w 246"/>
              <a:gd name="T39" fmla="*/ 0 h 252"/>
              <a:gd name="T40" fmla="*/ 2147483646 w 246"/>
              <a:gd name="T41" fmla="*/ 2147483646 h 252"/>
              <a:gd name="T42" fmla="*/ 0 w 246"/>
              <a:gd name="T43" fmla="*/ 2147483646 h 252"/>
              <a:gd name="T44" fmla="*/ 2147483646 w 246"/>
              <a:gd name="T45" fmla="*/ 2147483646 h 252"/>
              <a:gd name="T46" fmla="*/ 2147483646 w 246"/>
              <a:gd name="T47" fmla="*/ 2147483646 h 252"/>
              <a:gd name="T48" fmla="*/ 2147483646 w 246"/>
              <a:gd name="T49" fmla="*/ 2147483646 h 252"/>
              <a:gd name="T50" fmla="*/ 2147483646 w 246"/>
              <a:gd name="T51" fmla="*/ 2147483646 h 252"/>
              <a:gd name="T52" fmla="*/ 2147483646 w 246"/>
              <a:gd name="T53" fmla="*/ 2147483646 h 252"/>
              <a:gd name="T54" fmla="*/ 2147483646 w 246"/>
              <a:gd name="T55" fmla="*/ 2147483646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6" name="Freeform 396"/>
          <p:cNvSpPr>
            <a:spLocks/>
          </p:cNvSpPr>
          <p:nvPr userDrawn="1"/>
        </p:nvSpPr>
        <p:spPr bwMode="auto">
          <a:xfrm>
            <a:off x="5927568" y="4136415"/>
            <a:ext cx="105833" cy="93663"/>
          </a:xfrm>
          <a:custGeom>
            <a:avLst/>
            <a:gdLst>
              <a:gd name="T0" fmla="*/ 0 w 10"/>
              <a:gd name="T1" fmla="*/ 2147483646 h 12"/>
              <a:gd name="T2" fmla="*/ 2147483646 w 10"/>
              <a:gd name="T3" fmla="*/ 2147483646 h 12"/>
              <a:gd name="T4" fmla="*/ 2147483646 w 10"/>
              <a:gd name="T5" fmla="*/ 2147483646 h 12"/>
              <a:gd name="T6" fmla="*/ 2147483646 w 10"/>
              <a:gd name="T7" fmla="*/ 2147483646 h 12"/>
              <a:gd name="T8" fmla="*/ 2147483646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7" name="Freeform 397"/>
          <p:cNvSpPr>
            <a:spLocks/>
          </p:cNvSpPr>
          <p:nvPr userDrawn="1"/>
        </p:nvSpPr>
        <p:spPr bwMode="auto">
          <a:xfrm>
            <a:off x="185035" y="2063133"/>
            <a:ext cx="901700" cy="922339"/>
          </a:xfrm>
          <a:custGeom>
            <a:avLst/>
            <a:gdLst>
              <a:gd name="T0" fmla="*/ 2147483646 w 516"/>
              <a:gd name="T1" fmla="*/ 2147483646 h 709"/>
              <a:gd name="T2" fmla="*/ 2147483646 w 516"/>
              <a:gd name="T3" fmla="*/ 2147483646 h 709"/>
              <a:gd name="T4" fmla="*/ 2147483646 w 516"/>
              <a:gd name="T5" fmla="*/ 2147483646 h 709"/>
              <a:gd name="T6" fmla="*/ 2147483646 w 516"/>
              <a:gd name="T7" fmla="*/ 2147483646 h 709"/>
              <a:gd name="T8" fmla="*/ 2147483646 w 516"/>
              <a:gd name="T9" fmla="*/ 2147483646 h 709"/>
              <a:gd name="T10" fmla="*/ 2147483646 w 516"/>
              <a:gd name="T11" fmla="*/ 2147483646 h 709"/>
              <a:gd name="T12" fmla="*/ 2147483646 w 516"/>
              <a:gd name="T13" fmla="*/ 2147483646 h 709"/>
              <a:gd name="T14" fmla="*/ 2147483646 w 516"/>
              <a:gd name="T15" fmla="*/ 0 h 709"/>
              <a:gd name="T16" fmla="*/ 2147483646 w 516"/>
              <a:gd name="T17" fmla="*/ 2147483646 h 709"/>
              <a:gd name="T18" fmla="*/ 2147483646 w 516"/>
              <a:gd name="T19" fmla="*/ 2147483646 h 709"/>
              <a:gd name="T20" fmla="*/ 2147483646 w 516"/>
              <a:gd name="T21" fmla="*/ 2147483646 h 709"/>
              <a:gd name="T22" fmla="*/ 2147483646 w 516"/>
              <a:gd name="T23" fmla="*/ 2147483646 h 709"/>
              <a:gd name="T24" fmla="*/ 2147483646 w 516"/>
              <a:gd name="T25" fmla="*/ 2147483646 h 709"/>
              <a:gd name="T26" fmla="*/ 2147483646 w 516"/>
              <a:gd name="T27" fmla="*/ 2147483646 h 709"/>
              <a:gd name="T28" fmla="*/ 2147483646 w 516"/>
              <a:gd name="T29" fmla="*/ 2147483646 h 709"/>
              <a:gd name="T30" fmla="*/ 2147483646 w 516"/>
              <a:gd name="T31" fmla="*/ 2147483646 h 709"/>
              <a:gd name="T32" fmla="*/ 2147483646 w 516"/>
              <a:gd name="T33" fmla="*/ 2147483646 h 709"/>
              <a:gd name="T34" fmla="*/ 2147483646 w 516"/>
              <a:gd name="T35" fmla="*/ 2147483646 h 709"/>
              <a:gd name="T36" fmla="*/ 2147483646 w 516"/>
              <a:gd name="T37" fmla="*/ 2147483646 h 709"/>
              <a:gd name="T38" fmla="*/ 0 w 516"/>
              <a:gd name="T39" fmla="*/ 2147483646 h 709"/>
              <a:gd name="T40" fmla="*/ 2147483646 w 516"/>
              <a:gd name="T41" fmla="*/ 2147483646 h 709"/>
              <a:gd name="T42" fmla="*/ 2147483646 w 516"/>
              <a:gd name="T43" fmla="*/ 2147483646 h 709"/>
              <a:gd name="T44" fmla="*/ 2147483646 w 516"/>
              <a:gd name="T45" fmla="*/ 2147483646 h 709"/>
              <a:gd name="T46" fmla="*/ 2147483646 w 516"/>
              <a:gd name="T47" fmla="*/ 2147483646 h 709"/>
              <a:gd name="T48" fmla="*/ 2147483646 w 516"/>
              <a:gd name="T49" fmla="*/ 2147483646 h 709"/>
              <a:gd name="T50" fmla="*/ 2147483646 w 516"/>
              <a:gd name="T51" fmla="*/ 2147483646 h 709"/>
              <a:gd name="T52" fmla="*/ 2147483646 w 516"/>
              <a:gd name="T53" fmla="*/ 2147483646 h 709"/>
              <a:gd name="T54" fmla="*/ 2147483646 w 516"/>
              <a:gd name="T55" fmla="*/ 2147483646 h 709"/>
              <a:gd name="T56" fmla="*/ 2147483646 w 516"/>
              <a:gd name="T57" fmla="*/ 2147483646 h 709"/>
              <a:gd name="T58" fmla="*/ 2147483646 w 516"/>
              <a:gd name="T59" fmla="*/ 2147483646 h 709"/>
              <a:gd name="T60" fmla="*/ 2147483646 w 516"/>
              <a:gd name="T61" fmla="*/ 2147483646 h 709"/>
              <a:gd name="T62" fmla="*/ 2147483646 w 516"/>
              <a:gd name="T63" fmla="*/ 2147483646 h 709"/>
              <a:gd name="T64" fmla="*/ 2147483646 w 516"/>
              <a:gd name="T65" fmla="*/ 2147483646 h 709"/>
              <a:gd name="T66" fmla="*/ 2147483646 w 516"/>
              <a:gd name="T67" fmla="*/ 2147483646 h 709"/>
              <a:gd name="T68" fmla="*/ 2147483646 w 516"/>
              <a:gd name="T69" fmla="*/ 2147483646 h 709"/>
              <a:gd name="T70" fmla="*/ 2147483646 w 516"/>
              <a:gd name="T71" fmla="*/ 2147483646 h 709"/>
              <a:gd name="T72" fmla="*/ 2147483646 w 516"/>
              <a:gd name="T73" fmla="*/ 2147483646 h 709"/>
              <a:gd name="T74" fmla="*/ 2147483646 w 516"/>
              <a:gd name="T75" fmla="*/ 2147483646 h 709"/>
              <a:gd name="T76" fmla="*/ 2147483646 w 516"/>
              <a:gd name="T77" fmla="*/ 2147483646 h 709"/>
              <a:gd name="T78" fmla="*/ 2147483646 w 516"/>
              <a:gd name="T79" fmla="*/ 2147483646 h 709"/>
              <a:gd name="T80" fmla="*/ 2147483646 w 516"/>
              <a:gd name="T81" fmla="*/ 2147483646 h 709"/>
              <a:gd name="T82" fmla="*/ 2147483646 w 516"/>
              <a:gd name="T83" fmla="*/ 2147483646 h 709"/>
              <a:gd name="T84" fmla="*/ 2147483646 w 516"/>
              <a:gd name="T85" fmla="*/ 2147483646 h 709"/>
              <a:gd name="T86" fmla="*/ 2147483646 w 516"/>
              <a:gd name="T87" fmla="*/ 2147483646 h 709"/>
              <a:gd name="T88" fmla="*/ 2147483646 w 516"/>
              <a:gd name="T89" fmla="*/ 2147483646 h 709"/>
              <a:gd name="T90" fmla="*/ 2147483646 w 516"/>
              <a:gd name="T91" fmla="*/ 2147483646 h 709"/>
              <a:gd name="T92" fmla="*/ 2147483646 w 516"/>
              <a:gd name="T93" fmla="*/ 2147483646 h 709"/>
              <a:gd name="T94" fmla="*/ 2147483646 w 516"/>
              <a:gd name="T95" fmla="*/ 2147483646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8" name="Freeform 398"/>
          <p:cNvSpPr>
            <a:spLocks/>
          </p:cNvSpPr>
          <p:nvPr userDrawn="1"/>
        </p:nvSpPr>
        <p:spPr bwMode="auto">
          <a:xfrm>
            <a:off x="1086735" y="2025037"/>
            <a:ext cx="2825749" cy="1452563"/>
          </a:xfrm>
          <a:custGeom>
            <a:avLst/>
            <a:gdLst>
              <a:gd name="T0" fmla="*/ 2147483646 w 1622"/>
              <a:gd name="T1" fmla="*/ 2147483646 h 1117"/>
              <a:gd name="T2" fmla="*/ 2147483646 w 1622"/>
              <a:gd name="T3" fmla="*/ 2147483646 h 1117"/>
              <a:gd name="T4" fmla="*/ 2147483646 w 1622"/>
              <a:gd name="T5" fmla="*/ 2147483646 h 1117"/>
              <a:gd name="T6" fmla="*/ 2147483646 w 1622"/>
              <a:gd name="T7" fmla="*/ 2147483646 h 1117"/>
              <a:gd name="T8" fmla="*/ 2147483646 w 1622"/>
              <a:gd name="T9" fmla="*/ 2147483646 h 1117"/>
              <a:gd name="T10" fmla="*/ 2147483646 w 1622"/>
              <a:gd name="T11" fmla="*/ 2147483646 h 1117"/>
              <a:gd name="T12" fmla="*/ 2147483646 w 1622"/>
              <a:gd name="T13" fmla="*/ 2147483646 h 1117"/>
              <a:gd name="T14" fmla="*/ 2147483646 w 1622"/>
              <a:gd name="T15" fmla="*/ 2147483646 h 1117"/>
              <a:gd name="T16" fmla="*/ 2147483646 w 1622"/>
              <a:gd name="T17" fmla="*/ 2147483646 h 1117"/>
              <a:gd name="T18" fmla="*/ 2147483646 w 1622"/>
              <a:gd name="T19" fmla="*/ 2147483646 h 1117"/>
              <a:gd name="T20" fmla="*/ 2147483646 w 1622"/>
              <a:gd name="T21" fmla="*/ 2147483646 h 1117"/>
              <a:gd name="T22" fmla="*/ 2147483646 w 1622"/>
              <a:gd name="T23" fmla="*/ 2147483646 h 1117"/>
              <a:gd name="T24" fmla="*/ 2147483646 w 1622"/>
              <a:gd name="T25" fmla="*/ 2147483646 h 1117"/>
              <a:gd name="T26" fmla="*/ 2147483646 w 1622"/>
              <a:gd name="T27" fmla="*/ 2147483646 h 1117"/>
              <a:gd name="T28" fmla="*/ 2147483646 w 1622"/>
              <a:gd name="T29" fmla="*/ 2147483646 h 1117"/>
              <a:gd name="T30" fmla="*/ 2147483646 w 1622"/>
              <a:gd name="T31" fmla="*/ 2147483646 h 1117"/>
              <a:gd name="T32" fmla="*/ 2147483646 w 1622"/>
              <a:gd name="T33" fmla="*/ 2147483646 h 1117"/>
              <a:gd name="T34" fmla="*/ 2147483646 w 1622"/>
              <a:gd name="T35" fmla="*/ 2147483646 h 1117"/>
              <a:gd name="T36" fmla="*/ 2147483646 w 1622"/>
              <a:gd name="T37" fmla="*/ 2147483646 h 1117"/>
              <a:gd name="T38" fmla="*/ 2147483646 w 1622"/>
              <a:gd name="T39" fmla="*/ 2147483646 h 1117"/>
              <a:gd name="T40" fmla="*/ 2147483646 w 1622"/>
              <a:gd name="T41" fmla="*/ 2147483646 h 1117"/>
              <a:gd name="T42" fmla="*/ 2147483646 w 1622"/>
              <a:gd name="T43" fmla="*/ 2147483646 h 1117"/>
              <a:gd name="T44" fmla="*/ 2147483646 w 1622"/>
              <a:gd name="T45" fmla="*/ 2147483646 h 1117"/>
              <a:gd name="T46" fmla="*/ 2147483646 w 1622"/>
              <a:gd name="T47" fmla="*/ 2147483646 h 1117"/>
              <a:gd name="T48" fmla="*/ 2147483646 w 1622"/>
              <a:gd name="T49" fmla="*/ 2147483646 h 1117"/>
              <a:gd name="T50" fmla="*/ 2147483646 w 1622"/>
              <a:gd name="T51" fmla="*/ 2147483646 h 1117"/>
              <a:gd name="T52" fmla="*/ 2147483646 w 1622"/>
              <a:gd name="T53" fmla="*/ 2147483646 h 1117"/>
              <a:gd name="T54" fmla="*/ 2147483646 w 1622"/>
              <a:gd name="T55" fmla="*/ 2147483646 h 1117"/>
              <a:gd name="T56" fmla="*/ 2147483646 w 1622"/>
              <a:gd name="T57" fmla="*/ 2147483646 h 1117"/>
              <a:gd name="T58" fmla="*/ 2147483646 w 1622"/>
              <a:gd name="T59" fmla="*/ 2147483646 h 1117"/>
              <a:gd name="T60" fmla="*/ 2147483646 w 1622"/>
              <a:gd name="T61" fmla="*/ 2147483646 h 1117"/>
              <a:gd name="T62" fmla="*/ 2147483646 w 1622"/>
              <a:gd name="T63" fmla="*/ 2147483646 h 1117"/>
              <a:gd name="T64" fmla="*/ 2147483646 w 1622"/>
              <a:gd name="T65" fmla="*/ 2147483646 h 1117"/>
              <a:gd name="T66" fmla="*/ 2147483646 w 1622"/>
              <a:gd name="T67" fmla="*/ 2147483646 h 1117"/>
              <a:gd name="T68" fmla="*/ 2147483646 w 1622"/>
              <a:gd name="T69" fmla="*/ 2147483646 h 1117"/>
              <a:gd name="T70" fmla="*/ 2147483646 w 1622"/>
              <a:gd name="T71" fmla="*/ 2147483646 h 1117"/>
              <a:gd name="T72" fmla="*/ 2147483646 w 1622"/>
              <a:gd name="T73" fmla="*/ 2147483646 h 1117"/>
              <a:gd name="T74" fmla="*/ 2147483646 w 1622"/>
              <a:gd name="T75" fmla="*/ 2147483646 h 1117"/>
              <a:gd name="T76" fmla="*/ 2147483646 w 1622"/>
              <a:gd name="T77" fmla="*/ 2147483646 h 1117"/>
              <a:gd name="T78" fmla="*/ 2147483646 w 1622"/>
              <a:gd name="T79" fmla="*/ 2147483646 h 1117"/>
              <a:gd name="T80" fmla="*/ 2147483646 w 1622"/>
              <a:gd name="T81" fmla="*/ 0 h 1117"/>
              <a:gd name="T82" fmla="*/ 2147483646 w 1622"/>
              <a:gd name="T83" fmla="*/ 2147483646 h 1117"/>
              <a:gd name="T84" fmla="*/ 2147483646 w 1622"/>
              <a:gd name="T85" fmla="*/ 2147483646 h 1117"/>
              <a:gd name="T86" fmla="*/ 2147483646 w 1622"/>
              <a:gd name="T87" fmla="*/ 2147483646 h 1117"/>
              <a:gd name="T88" fmla="*/ 2147483646 w 1622"/>
              <a:gd name="T89" fmla="*/ 2147483646 h 1117"/>
              <a:gd name="T90" fmla="*/ 2147483646 w 1622"/>
              <a:gd name="T91" fmla="*/ 2147483646 h 1117"/>
              <a:gd name="T92" fmla="*/ 2147483646 w 1622"/>
              <a:gd name="T93" fmla="*/ 2147483646 h 1117"/>
              <a:gd name="T94" fmla="*/ 2147483646 w 1622"/>
              <a:gd name="T95" fmla="*/ 2147483646 h 1117"/>
              <a:gd name="T96" fmla="*/ 2147483646 w 1622"/>
              <a:gd name="T97" fmla="*/ 2147483646 h 1117"/>
              <a:gd name="T98" fmla="*/ 2147483646 w 1622"/>
              <a:gd name="T99" fmla="*/ 2147483646 h 1117"/>
              <a:gd name="T100" fmla="*/ 2147483646 w 1622"/>
              <a:gd name="T101" fmla="*/ 2147483646 h 1117"/>
              <a:gd name="T102" fmla="*/ 2147483646 w 1622"/>
              <a:gd name="T103" fmla="*/ 2147483646 h 1117"/>
              <a:gd name="T104" fmla="*/ 2147483646 w 1622"/>
              <a:gd name="T105" fmla="*/ 2147483646 h 1117"/>
              <a:gd name="T106" fmla="*/ 2147483646 w 1622"/>
              <a:gd name="T107" fmla="*/ 2147483646 h 1117"/>
              <a:gd name="T108" fmla="*/ 2147483646 w 1622"/>
              <a:gd name="T109" fmla="*/ 2147483646 h 1117"/>
              <a:gd name="T110" fmla="*/ 0 w 1622"/>
              <a:gd name="T111" fmla="*/ 2147483646 h 1117"/>
              <a:gd name="T112" fmla="*/ 2147483646 w 1622"/>
              <a:gd name="T113" fmla="*/ 2147483646 h 1117"/>
              <a:gd name="T114" fmla="*/ 2147483646 w 1622"/>
              <a:gd name="T115" fmla="*/ 2147483646 h 1117"/>
              <a:gd name="T116" fmla="*/ 2147483646 w 1622"/>
              <a:gd name="T117" fmla="*/ 2147483646 h 1117"/>
              <a:gd name="T118" fmla="*/ 2147483646 w 1622"/>
              <a:gd name="T119" fmla="*/ 2147483646 h 1117"/>
              <a:gd name="T120" fmla="*/ 2147483646 w 1622"/>
              <a:gd name="T121" fmla="*/ 2147483646 h 1117"/>
              <a:gd name="T122" fmla="*/ 2147483646 w 1622"/>
              <a:gd name="T123" fmla="*/ 2147483646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29" name="Freeform 399"/>
          <p:cNvSpPr>
            <a:spLocks/>
          </p:cNvSpPr>
          <p:nvPr userDrawn="1"/>
        </p:nvSpPr>
        <p:spPr bwMode="auto">
          <a:xfrm>
            <a:off x="1620133" y="3234709"/>
            <a:ext cx="1913467" cy="741363"/>
          </a:xfrm>
          <a:custGeom>
            <a:avLst/>
            <a:gdLst>
              <a:gd name="T0" fmla="*/ 2147483646 w 1099"/>
              <a:gd name="T1" fmla="*/ 2147483646 h 571"/>
              <a:gd name="T2" fmla="*/ 2147483646 w 1099"/>
              <a:gd name="T3" fmla="*/ 2147483646 h 571"/>
              <a:gd name="T4" fmla="*/ 2147483646 w 1099"/>
              <a:gd name="T5" fmla="*/ 2147483646 h 571"/>
              <a:gd name="T6" fmla="*/ 2147483646 w 1099"/>
              <a:gd name="T7" fmla="*/ 2147483646 h 571"/>
              <a:gd name="T8" fmla="*/ 2147483646 w 1099"/>
              <a:gd name="T9" fmla="*/ 2147483646 h 571"/>
              <a:gd name="T10" fmla="*/ 2147483646 w 1099"/>
              <a:gd name="T11" fmla="*/ 2147483646 h 571"/>
              <a:gd name="T12" fmla="*/ 2147483646 w 1099"/>
              <a:gd name="T13" fmla="*/ 2147483646 h 571"/>
              <a:gd name="T14" fmla="*/ 2147483646 w 1099"/>
              <a:gd name="T15" fmla="*/ 2147483646 h 571"/>
              <a:gd name="T16" fmla="*/ 2147483646 w 1099"/>
              <a:gd name="T17" fmla="*/ 2147483646 h 571"/>
              <a:gd name="T18" fmla="*/ 2147483646 w 1099"/>
              <a:gd name="T19" fmla="*/ 2147483646 h 571"/>
              <a:gd name="T20" fmla="*/ 2147483646 w 1099"/>
              <a:gd name="T21" fmla="*/ 2147483646 h 571"/>
              <a:gd name="T22" fmla="*/ 2147483646 w 1099"/>
              <a:gd name="T23" fmla="*/ 2147483646 h 571"/>
              <a:gd name="T24" fmla="*/ 2147483646 w 1099"/>
              <a:gd name="T25" fmla="*/ 2147483646 h 571"/>
              <a:gd name="T26" fmla="*/ 2147483646 w 1099"/>
              <a:gd name="T27" fmla="*/ 2147483646 h 571"/>
              <a:gd name="T28" fmla="*/ 2147483646 w 1099"/>
              <a:gd name="T29" fmla="*/ 2147483646 h 571"/>
              <a:gd name="T30" fmla="*/ 2147483646 w 1099"/>
              <a:gd name="T31" fmla="*/ 2147483646 h 571"/>
              <a:gd name="T32" fmla="*/ 2147483646 w 1099"/>
              <a:gd name="T33" fmla="*/ 2147483646 h 571"/>
              <a:gd name="T34" fmla="*/ 2147483646 w 1099"/>
              <a:gd name="T35" fmla="*/ 2147483646 h 571"/>
              <a:gd name="T36" fmla="*/ 2147483646 w 1099"/>
              <a:gd name="T37" fmla="*/ 2147483646 h 571"/>
              <a:gd name="T38" fmla="*/ 2147483646 w 1099"/>
              <a:gd name="T39" fmla="*/ 2147483646 h 571"/>
              <a:gd name="T40" fmla="*/ 2147483646 w 1099"/>
              <a:gd name="T41" fmla="*/ 2147483646 h 571"/>
              <a:gd name="T42" fmla="*/ 2147483646 w 1099"/>
              <a:gd name="T43" fmla="*/ 2147483646 h 571"/>
              <a:gd name="T44" fmla="*/ 2147483646 w 1099"/>
              <a:gd name="T45" fmla="*/ 2147483646 h 571"/>
              <a:gd name="T46" fmla="*/ 2147483646 w 1099"/>
              <a:gd name="T47" fmla="*/ 2147483646 h 571"/>
              <a:gd name="T48" fmla="*/ 2147483646 w 1099"/>
              <a:gd name="T49" fmla="*/ 2147483646 h 571"/>
              <a:gd name="T50" fmla="*/ 2147483646 w 1099"/>
              <a:gd name="T51" fmla="*/ 0 h 571"/>
              <a:gd name="T52" fmla="*/ 2147483646 w 1099"/>
              <a:gd name="T53" fmla="*/ 2147483646 h 571"/>
              <a:gd name="T54" fmla="*/ 2147483646 w 1099"/>
              <a:gd name="T55" fmla="*/ 2147483646 h 571"/>
              <a:gd name="T56" fmla="*/ 2147483646 w 1099"/>
              <a:gd name="T57" fmla="*/ 2147483646 h 571"/>
              <a:gd name="T58" fmla="*/ 0 w 1099"/>
              <a:gd name="T59" fmla="*/ 2147483646 h 571"/>
              <a:gd name="T60" fmla="*/ 2147483646 w 1099"/>
              <a:gd name="T61" fmla="*/ 2147483646 h 571"/>
              <a:gd name="T62" fmla="*/ 2147483646 w 1099"/>
              <a:gd name="T63" fmla="*/ 2147483646 h 571"/>
              <a:gd name="T64" fmla="*/ 2147483646 w 1099"/>
              <a:gd name="T65" fmla="*/ 2147483646 h 571"/>
              <a:gd name="T66" fmla="*/ 2147483646 w 1099"/>
              <a:gd name="T67" fmla="*/ 2147483646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0" name="Freeform 400"/>
          <p:cNvSpPr>
            <a:spLocks/>
          </p:cNvSpPr>
          <p:nvPr userDrawn="1"/>
        </p:nvSpPr>
        <p:spPr bwMode="auto">
          <a:xfrm>
            <a:off x="2841467" y="4241190"/>
            <a:ext cx="148167" cy="112713"/>
          </a:xfrm>
          <a:custGeom>
            <a:avLst/>
            <a:gdLst>
              <a:gd name="T0" fmla="*/ 2147483646 w 14"/>
              <a:gd name="T1" fmla="*/ 2147483646 h 14"/>
              <a:gd name="T2" fmla="*/ 2147483646 w 14"/>
              <a:gd name="T3" fmla="*/ 2147483646 h 14"/>
              <a:gd name="T4" fmla="*/ 2147483646 w 14"/>
              <a:gd name="T5" fmla="*/ 0 h 14"/>
              <a:gd name="T6" fmla="*/ 2147483646 w 14"/>
              <a:gd name="T7" fmla="*/ 2147483646 h 14"/>
              <a:gd name="T8" fmla="*/ 0 w 14"/>
              <a:gd name="T9" fmla="*/ 2147483646 h 14"/>
              <a:gd name="T10" fmla="*/ 2147483646 w 14"/>
              <a:gd name="T11" fmla="*/ 2147483646 h 14"/>
              <a:gd name="T12" fmla="*/ 2147483646 w 14"/>
              <a:gd name="T13" fmla="*/ 2147483646 h 14"/>
              <a:gd name="T14" fmla="*/ 2147483646 w 14"/>
              <a:gd name="T15" fmla="*/ 2147483646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1" name="Freeform 401"/>
          <p:cNvSpPr>
            <a:spLocks/>
          </p:cNvSpPr>
          <p:nvPr userDrawn="1"/>
        </p:nvSpPr>
        <p:spPr bwMode="auto">
          <a:xfrm>
            <a:off x="2894367" y="4344373"/>
            <a:ext cx="127000" cy="69851"/>
          </a:xfrm>
          <a:custGeom>
            <a:avLst/>
            <a:gdLst>
              <a:gd name="T0" fmla="*/ 2147483646 w 12"/>
              <a:gd name="T1" fmla="*/ 2147483646 h 9"/>
              <a:gd name="T2" fmla="*/ 2147483646 w 12"/>
              <a:gd name="T3" fmla="*/ 0 h 9"/>
              <a:gd name="T4" fmla="*/ 0 w 12"/>
              <a:gd name="T5" fmla="*/ 2147483646 h 9"/>
              <a:gd name="T6" fmla="*/ 2147483646 w 12"/>
              <a:gd name="T7" fmla="*/ 2147483646 h 9"/>
              <a:gd name="T8" fmla="*/ 2147483646 w 12"/>
              <a:gd name="T9" fmla="*/ 2147483646 h 9"/>
              <a:gd name="T10" fmla="*/ 2147483646 w 12"/>
              <a:gd name="T11" fmla="*/ 2147483646 h 9"/>
              <a:gd name="T12" fmla="*/ 2147483646 w 12"/>
              <a:gd name="T13" fmla="*/ 2147483646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2" name="Freeform 402"/>
          <p:cNvSpPr>
            <a:spLocks/>
          </p:cNvSpPr>
          <p:nvPr userDrawn="1"/>
        </p:nvSpPr>
        <p:spPr bwMode="auto">
          <a:xfrm>
            <a:off x="3010783" y="4384060"/>
            <a:ext cx="188384" cy="60325"/>
          </a:xfrm>
          <a:custGeom>
            <a:avLst/>
            <a:gdLst>
              <a:gd name="T0" fmla="*/ 2147483646 w 18"/>
              <a:gd name="T1" fmla="*/ 2147483646 h 8"/>
              <a:gd name="T2" fmla="*/ 2147483646 w 18"/>
              <a:gd name="T3" fmla="*/ 2147483646 h 8"/>
              <a:gd name="T4" fmla="*/ 2147483646 w 18"/>
              <a:gd name="T5" fmla="*/ 2147483646 h 8"/>
              <a:gd name="T6" fmla="*/ 2147483646 w 18"/>
              <a:gd name="T7" fmla="*/ 0 h 8"/>
              <a:gd name="T8" fmla="*/ 0 w 18"/>
              <a:gd name="T9" fmla="*/ 2147483646 h 8"/>
              <a:gd name="T10" fmla="*/ 2147483646 w 18"/>
              <a:gd name="T11" fmla="*/ 2147483646 h 8"/>
              <a:gd name="T12" fmla="*/ 2147483646 w 18"/>
              <a:gd name="T13" fmla="*/ 2147483646 h 8"/>
              <a:gd name="T14" fmla="*/ 2147483646 w 18"/>
              <a:gd name="T15" fmla="*/ 2147483646 h 8"/>
              <a:gd name="T16" fmla="*/ 2147483646 w 18"/>
              <a:gd name="T17" fmla="*/ 2147483646 h 8"/>
              <a:gd name="T18" fmla="*/ 2147483646 w 18"/>
              <a:gd name="T19" fmla="*/ 2147483646 h 8"/>
              <a:gd name="T20" fmla="*/ 2147483646 w 18"/>
              <a:gd name="T21" fmla="*/ 2147483646 h 8"/>
              <a:gd name="T22" fmla="*/ 2147483646 w 18"/>
              <a:gd name="T23" fmla="*/ 2147483646 h 8"/>
              <a:gd name="T24" fmla="*/ 2147483646 w 18"/>
              <a:gd name="T25" fmla="*/ 2147483646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3" name="Freeform 403"/>
          <p:cNvSpPr>
            <a:spLocks/>
          </p:cNvSpPr>
          <p:nvPr userDrawn="1"/>
        </p:nvSpPr>
        <p:spPr bwMode="auto">
          <a:xfrm>
            <a:off x="3135668" y="4314205"/>
            <a:ext cx="387349" cy="319088"/>
          </a:xfrm>
          <a:custGeom>
            <a:avLst/>
            <a:gdLst>
              <a:gd name="T0" fmla="*/ 2147483646 w 37"/>
              <a:gd name="T1" fmla="*/ 2147483646 h 41"/>
              <a:gd name="T2" fmla="*/ 2147483646 w 37"/>
              <a:gd name="T3" fmla="*/ 2147483646 h 41"/>
              <a:gd name="T4" fmla="*/ 2147483646 w 37"/>
              <a:gd name="T5" fmla="*/ 2147483646 h 41"/>
              <a:gd name="T6" fmla="*/ 2147483646 w 37"/>
              <a:gd name="T7" fmla="*/ 2147483646 h 41"/>
              <a:gd name="T8" fmla="*/ 2147483646 w 37"/>
              <a:gd name="T9" fmla="*/ 2147483646 h 41"/>
              <a:gd name="T10" fmla="*/ 2147483646 w 37"/>
              <a:gd name="T11" fmla="*/ 2147483646 h 41"/>
              <a:gd name="T12" fmla="*/ 2147483646 w 37"/>
              <a:gd name="T13" fmla="*/ 2147483646 h 41"/>
              <a:gd name="T14" fmla="*/ 2147483646 w 37"/>
              <a:gd name="T15" fmla="*/ 2147483646 h 41"/>
              <a:gd name="T16" fmla="*/ 2147483646 w 37"/>
              <a:gd name="T17" fmla="*/ 2147483646 h 41"/>
              <a:gd name="T18" fmla="*/ 2147483646 w 37"/>
              <a:gd name="T19" fmla="*/ 2147483646 h 41"/>
              <a:gd name="T20" fmla="*/ 2147483646 w 37"/>
              <a:gd name="T21" fmla="*/ 0 h 41"/>
              <a:gd name="T22" fmla="*/ 2147483646 w 37"/>
              <a:gd name="T23" fmla="*/ 2147483646 h 41"/>
              <a:gd name="T24" fmla="*/ 2147483646 w 37"/>
              <a:gd name="T25" fmla="*/ 2147483646 h 41"/>
              <a:gd name="T26" fmla="*/ 2147483646 w 37"/>
              <a:gd name="T27" fmla="*/ 2147483646 h 41"/>
              <a:gd name="T28" fmla="*/ 2147483646 w 37"/>
              <a:gd name="T29" fmla="*/ 2147483646 h 41"/>
              <a:gd name="T30" fmla="*/ 2147483646 w 37"/>
              <a:gd name="T31" fmla="*/ 2147483646 h 41"/>
              <a:gd name="T32" fmla="*/ 2147483646 w 37"/>
              <a:gd name="T33" fmla="*/ 2147483646 h 41"/>
              <a:gd name="T34" fmla="*/ 2147483646 w 37"/>
              <a:gd name="T35" fmla="*/ 2147483646 h 41"/>
              <a:gd name="T36" fmla="*/ 2147483646 w 37"/>
              <a:gd name="T37" fmla="*/ 2147483646 h 41"/>
              <a:gd name="T38" fmla="*/ 2147483646 w 37"/>
              <a:gd name="T39" fmla="*/ 2147483646 h 41"/>
              <a:gd name="T40" fmla="*/ 2147483646 w 37"/>
              <a:gd name="T41" fmla="*/ 2147483646 h 41"/>
              <a:gd name="T42" fmla="*/ 2147483646 w 37"/>
              <a:gd name="T43" fmla="*/ 2147483646 h 41"/>
              <a:gd name="T44" fmla="*/ 0 w 37"/>
              <a:gd name="T45" fmla="*/ 2147483646 h 41"/>
              <a:gd name="T46" fmla="*/ 2147483646 w 37"/>
              <a:gd name="T47" fmla="*/ 2147483646 h 41"/>
              <a:gd name="T48" fmla="*/ 2147483646 w 37"/>
              <a:gd name="T49" fmla="*/ 2147483646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4" name="Freeform 422"/>
          <p:cNvSpPr>
            <a:spLocks/>
          </p:cNvSpPr>
          <p:nvPr userDrawn="1"/>
        </p:nvSpPr>
        <p:spPr bwMode="auto">
          <a:xfrm>
            <a:off x="2788533" y="4218961"/>
            <a:ext cx="201083" cy="69851"/>
          </a:xfrm>
          <a:custGeom>
            <a:avLst/>
            <a:gdLst>
              <a:gd name="T0" fmla="*/ 2147483646 w 19"/>
              <a:gd name="T1" fmla="*/ 2147483646 h 9"/>
              <a:gd name="T2" fmla="*/ 2147483646 w 19"/>
              <a:gd name="T3" fmla="*/ 2147483646 h 9"/>
              <a:gd name="T4" fmla="*/ 2147483646 w 19"/>
              <a:gd name="T5" fmla="*/ 0 h 9"/>
              <a:gd name="T6" fmla="*/ 2147483646 w 19"/>
              <a:gd name="T7" fmla="*/ 2147483646 h 9"/>
              <a:gd name="T8" fmla="*/ 0 w 19"/>
              <a:gd name="T9" fmla="*/ 2147483646 h 9"/>
              <a:gd name="T10" fmla="*/ 0 w 19"/>
              <a:gd name="T11" fmla="*/ 2147483646 h 9"/>
              <a:gd name="T12" fmla="*/ 2147483646 w 19"/>
              <a:gd name="T13" fmla="*/ 2147483646 h 9"/>
              <a:gd name="T14" fmla="*/ 2147483646 w 19"/>
              <a:gd name="T15" fmla="*/ 2147483646 h 9"/>
              <a:gd name="T16" fmla="*/ 2147483646 w 1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5" name="Freeform 423"/>
          <p:cNvSpPr>
            <a:spLocks/>
          </p:cNvSpPr>
          <p:nvPr userDrawn="1"/>
        </p:nvSpPr>
        <p:spPr bwMode="auto">
          <a:xfrm>
            <a:off x="2682700" y="4177690"/>
            <a:ext cx="158749" cy="98425"/>
          </a:xfrm>
          <a:custGeom>
            <a:avLst/>
            <a:gdLst>
              <a:gd name="T0" fmla="*/ 2147483646 w 15"/>
              <a:gd name="T1" fmla="*/ 2147483646 h 12"/>
              <a:gd name="T2" fmla="*/ 2147483646 w 15"/>
              <a:gd name="T3" fmla="*/ 2147483646 h 12"/>
              <a:gd name="T4" fmla="*/ 2147483646 w 15"/>
              <a:gd name="T5" fmla="*/ 0 h 12"/>
              <a:gd name="T6" fmla="*/ 2147483646 w 15"/>
              <a:gd name="T7" fmla="*/ 0 h 12"/>
              <a:gd name="T8" fmla="*/ 2147483646 w 15"/>
              <a:gd name="T9" fmla="*/ 2147483646 h 12"/>
              <a:gd name="T10" fmla="*/ 2147483646 w 15"/>
              <a:gd name="T11" fmla="*/ 2147483646 h 12"/>
              <a:gd name="T12" fmla="*/ 2147483646 w 15"/>
              <a:gd name="T13" fmla="*/ 2147483646 h 12"/>
              <a:gd name="T14" fmla="*/ 2147483646 w 15"/>
              <a:gd name="T15" fmla="*/ 2147483646 h 12"/>
              <a:gd name="T16" fmla="*/ 0 w 15"/>
              <a:gd name="T17" fmla="*/ 2147483646 h 12"/>
              <a:gd name="T18" fmla="*/ 2147483646 w 15"/>
              <a:gd name="T19" fmla="*/ 2147483646 h 12"/>
              <a:gd name="T20" fmla="*/ 2147483646 w 15"/>
              <a:gd name="T21" fmla="*/ 2147483646 h 12"/>
              <a:gd name="T22" fmla="*/ 2147483646 w 15"/>
              <a:gd name="T23" fmla="*/ 2147483646 h 12"/>
              <a:gd name="T24" fmla="*/ 2147483646 w 15"/>
              <a:gd name="T25" fmla="*/ 2147483646 h 12"/>
              <a:gd name="T26" fmla="*/ 2147483646 w 15"/>
              <a:gd name="T27" fmla="*/ 2147483646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6" name="Freeform 424"/>
          <p:cNvSpPr>
            <a:spLocks/>
          </p:cNvSpPr>
          <p:nvPr userDrawn="1"/>
        </p:nvSpPr>
        <p:spPr bwMode="auto">
          <a:xfrm>
            <a:off x="1869900" y="3764939"/>
            <a:ext cx="1005416" cy="493713"/>
          </a:xfrm>
          <a:custGeom>
            <a:avLst/>
            <a:gdLst>
              <a:gd name="T0" fmla="*/ 2147483646 w 576"/>
              <a:gd name="T1" fmla="*/ 2147483646 h 379"/>
              <a:gd name="T2" fmla="*/ 2147483646 w 576"/>
              <a:gd name="T3" fmla="*/ 2147483646 h 379"/>
              <a:gd name="T4" fmla="*/ 2147483646 w 576"/>
              <a:gd name="T5" fmla="*/ 2147483646 h 379"/>
              <a:gd name="T6" fmla="*/ 2147483646 w 576"/>
              <a:gd name="T7" fmla="*/ 2147483646 h 379"/>
              <a:gd name="T8" fmla="*/ 2147483646 w 576"/>
              <a:gd name="T9" fmla="*/ 2147483646 h 379"/>
              <a:gd name="T10" fmla="*/ 2147483646 w 576"/>
              <a:gd name="T11" fmla="*/ 2147483646 h 379"/>
              <a:gd name="T12" fmla="*/ 2147483646 w 576"/>
              <a:gd name="T13" fmla="*/ 2147483646 h 379"/>
              <a:gd name="T14" fmla="*/ 2147483646 w 576"/>
              <a:gd name="T15" fmla="*/ 2147483646 h 379"/>
              <a:gd name="T16" fmla="*/ 2147483646 w 576"/>
              <a:gd name="T17" fmla="*/ 2147483646 h 379"/>
              <a:gd name="T18" fmla="*/ 2147483646 w 576"/>
              <a:gd name="T19" fmla="*/ 2147483646 h 379"/>
              <a:gd name="T20" fmla="*/ 2147483646 w 576"/>
              <a:gd name="T21" fmla="*/ 2147483646 h 379"/>
              <a:gd name="T22" fmla="*/ 2147483646 w 576"/>
              <a:gd name="T23" fmla="*/ 2147483646 h 379"/>
              <a:gd name="T24" fmla="*/ 2147483646 w 576"/>
              <a:gd name="T25" fmla="*/ 2147483646 h 379"/>
              <a:gd name="T26" fmla="*/ 2147483646 w 576"/>
              <a:gd name="T27" fmla="*/ 2147483646 h 379"/>
              <a:gd name="T28" fmla="*/ 2147483646 w 576"/>
              <a:gd name="T29" fmla="*/ 2147483646 h 379"/>
              <a:gd name="T30" fmla="*/ 2147483646 w 576"/>
              <a:gd name="T31" fmla="*/ 2147483646 h 379"/>
              <a:gd name="T32" fmla="*/ 2147483646 w 576"/>
              <a:gd name="T33" fmla="*/ 2147483646 h 379"/>
              <a:gd name="T34" fmla="*/ 2147483646 w 576"/>
              <a:gd name="T35" fmla="*/ 2147483646 h 379"/>
              <a:gd name="T36" fmla="*/ 2147483646 w 576"/>
              <a:gd name="T37" fmla="*/ 2147483646 h 379"/>
              <a:gd name="T38" fmla="*/ 2147483646 w 576"/>
              <a:gd name="T39" fmla="*/ 2147483646 h 379"/>
              <a:gd name="T40" fmla="*/ 2147483646 w 576"/>
              <a:gd name="T41" fmla="*/ 2147483646 h 379"/>
              <a:gd name="T42" fmla="*/ 2147483646 w 576"/>
              <a:gd name="T43" fmla="*/ 2147483646 h 379"/>
              <a:gd name="T44" fmla="*/ 2147483646 w 576"/>
              <a:gd name="T45" fmla="*/ 2147483646 h 379"/>
              <a:gd name="T46" fmla="*/ 2147483646 w 576"/>
              <a:gd name="T47" fmla="*/ 2147483646 h 379"/>
              <a:gd name="T48" fmla="*/ 2147483646 w 576"/>
              <a:gd name="T49" fmla="*/ 0 h 379"/>
              <a:gd name="T50" fmla="*/ 0 w 576"/>
              <a:gd name="T51" fmla="*/ 2147483646 h 379"/>
              <a:gd name="T52" fmla="*/ 2147483646 w 576"/>
              <a:gd name="T53" fmla="*/ 2147483646 h 379"/>
              <a:gd name="T54" fmla="*/ 2147483646 w 576"/>
              <a:gd name="T55" fmla="*/ 2147483646 h 379"/>
              <a:gd name="T56" fmla="*/ 2147483646 w 576"/>
              <a:gd name="T57" fmla="*/ 2147483646 h 379"/>
              <a:gd name="T58" fmla="*/ 2147483646 w 576"/>
              <a:gd name="T59" fmla="*/ 2147483646 h 379"/>
              <a:gd name="T60" fmla="*/ 2147483646 w 576"/>
              <a:gd name="T61" fmla="*/ 2147483646 h 379"/>
              <a:gd name="T62" fmla="*/ 2147483646 w 576"/>
              <a:gd name="T63" fmla="*/ 2147483646 h 379"/>
              <a:gd name="T64" fmla="*/ 2147483646 w 576"/>
              <a:gd name="T65" fmla="*/ 2147483646 h 379"/>
              <a:gd name="T66" fmla="*/ 2147483646 w 576"/>
              <a:gd name="T67" fmla="*/ 2147483646 h 379"/>
              <a:gd name="T68" fmla="*/ 2147483646 w 576"/>
              <a:gd name="T69" fmla="*/ 2147483646 h 379"/>
              <a:gd name="T70" fmla="*/ 2147483646 w 576"/>
              <a:gd name="T71" fmla="*/ 2147483646 h 379"/>
              <a:gd name="T72" fmla="*/ 2147483646 w 576"/>
              <a:gd name="T73" fmla="*/ 2147483646 h 379"/>
              <a:gd name="T74" fmla="*/ 2147483646 w 576"/>
              <a:gd name="T75" fmla="*/ 2147483646 h 379"/>
              <a:gd name="T76" fmla="*/ 2147483646 w 576"/>
              <a:gd name="T77" fmla="*/ 2147483646 h 379"/>
              <a:gd name="T78" fmla="*/ 2147483646 w 576"/>
              <a:gd name="T79" fmla="*/ 2147483646 h 379"/>
              <a:gd name="T80" fmla="*/ 2147483646 w 576"/>
              <a:gd name="T81" fmla="*/ 2147483646 h 379"/>
              <a:gd name="T82" fmla="*/ 2147483646 w 576"/>
              <a:gd name="T83" fmla="*/ 2147483646 h 379"/>
              <a:gd name="T84" fmla="*/ 2147483646 w 576"/>
              <a:gd name="T85" fmla="*/ 2147483646 h 379"/>
              <a:gd name="T86" fmla="*/ 2147483646 w 576"/>
              <a:gd name="T87" fmla="*/ 2147483646 h 379"/>
              <a:gd name="T88" fmla="*/ 2147483646 w 576"/>
              <a:gd name="T89" fmla="*/ 2147483646 h 379"/>
              <a:gd name="T90" fmla="*/ 2147483646 w 576"/>
              <a:gd name="T91" fmla="*/ 2147483646 h 379"/>
              <a:gd name="T92" fmla="*/ 2147483646 w 576"/>
              <a:gd name="T93" fmla="*/ 2147483646 h 379"/>
              <a:gd name="T94" fmla="*/ 2147483646 w 576"/>
              <a:gd name="T95" fmla="*/ 2147483646 h 379"/>
              <a:gd name="T96" fmla="*/ 2147483646 w 576"/>
              <a:gd name="T97" fmla="*/ 2147483646 h 379"/>
              <a:gd name="T98" fmla="*/ 2147483646 w 576"/>
              <a:gd name="T99" fmla="*/ 2147483646 h 379"/>
              <a:gd name="T100" fmla="*/ 2147483646 w 576"/>
              <a:gd name="T101" fmla="*/ 2147483646 h 379"/>
              <a:gd name="T102" fmla="*/ 2147483646 w 576"/>
              <a:gd name="T103" fmla="*/ 2147483646 h 379"/>
              <a:gd name="T104" fmla="*/ 2147483646 w 576"/>
              <a:gd name="T105" fmla="*/ 2147483646 h 379"/>
              <a:gd name="T106" fmla="*/ 2147483646 w 576"/>
              <a:gd name="T107" fmla="*/ 2147483646 h 379"/>
              <a:gd name="T108" fmla="*/ 2147483646 w 576"/>
              <a:gd name="T109" fmla="*/ 2147483646 h 379"/>
              <a:gd name="T110" fmla="*/ 2147483646 w 576"/>
              <a:gd name="T111" fmla="*/ 2147483646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7" name="Freeform 425"/>
          <p:cNvSpPr>
            <a:spLocks/>
          </p:cNvSpPr>
          <p:nvPr userDrawn="1"/>
        </p:nvSpPr>
        <p:spPr bwMode="auto">
          <a:xfrm rot="-852288">
            <a:off x="3514551" y="1786909"/>
            <a:ext cx="1083733" cy="896939"/>
          </a:xfrm>
          <a:custGeom>
            <a:avLst/>
            <a:gdLst>
              <a:gd name="T0" fmla="*/ 2147483646 w 1125"/>
              <a:gd name="T1" fmla="*/ 2147483646 h 2047"/>
              <a:gd name="T2" fmla="*/ 2147483646 w 1125"/>
              <a:gd name="T3" fmla="*/ 2147483646 h 2047"/>
              <a:gd name="T4" fmla="*/ 2147483646 w 1125"/>
              <a:gd name="T5" fmla="*/ 2147483646 h 2047"/>
              <a:gd name="T6" fmla="*/ 2147483646 w 1125"/>
              <a:gd name="T7" fmla="*/ 2147483646 h 2047"/>
              <a:gd name="T8" fmla="*/ 2147483646 w 1125"/>
              <a:gd name="T9" fmla="*/ 2147483646 h 2047"/>
              <a:gd name="T10" fmla="*/ 2147483646 w 1125"/>
              <a:gd name="T11" fmla="*/ 2147483646 h 2047"/>
              <a:gd name="T12" fmla="*/ 2147483646 w 1125"/>
              <a:gd name="T13" fmla="*/ 2147483646 h 2047"/>
              <a:gd name="T14" fmla="*/ 2147483646 w 1125"/>
              <a:gd name="T15" fmla="*/ 2147483646 h 2047"/>
              <a:gd name="T16" fmla="*/ 2147483646 w 1125"/>
              <a:gd name="T17" fmla="*/ 2147483646 h 2047"/>
              <a:gd name="T18" fmla="*/ 2147483646 w 1125"/>
              <a:gd name="T19" fmla="*/ 2147483646 h 2047"/>
              <a:gd name="T20" fmla="*/ 2147483646 w 1125"/>
              <a:gd name="T21" fmla="*/ 2147483646 h 2047"/>
              <a:gd name="T22" fmla="*/ 2147483646 w 1125"/>
              <a:gd name="T23" fmla="*/ 2147483646 h 2047"/>
              <a:gd name="T24" fmla="*/ 2147483646 w 1125"/>
              <a:gd name="T25" fmla="*/ 2147483646 h 2047"/>
              <a:gd name="T26" fmla="*/ 2147483646 w 1125"/>
              <a:gd name="T27" fmla="*/ 2147483646 h 2047"/>
              <a:gd name="T28" fmla="*/ 2147483646 w 1125"/>
              <a:gd name="T29" fmla="*/ 2147483646 h 2047"/>
              <a:gd name="T30" fmla="*/ 2147483646 w 1125"/>
              <a:gd name="T31" fmla="*/ 2147483646 h 2047"/>
              <a:gd name="T32" fmla="*/ 2147483646 w 1125"/>
              <a:gd name="T33" fmla="*/ 2147483646 h 2047"/>
              <a:gd name="T34" fmla="*/ 2147483646 w 1125"/>
              <a:gd name="T35" fmla="*/ 2147483646 h 2047"/>
              <a:gd name="T36" fmla="*/ 2147483646 w 1125"/>
              <a:gd name="T37" fmla="*/ 2147483646 h 2047"/>
              <a:gd name="T38" fmla="*/ 2147483646 w 1125"/>
              <a:gd name="T39" fmla="*/ 2147483646 h 2047"/>
              <a:gd name="T40" fmla="*/ 2147483646 w 1125"/>
              <a:gd name="T41" fmla="*/ 2147483646 h 2047"/>
              <a:gd name="T42" fmla="*/ 2147483646 w 1125"/>
              <a:gd name="T43" fmla="*/ 2147483646 h 2047"/>
              <a:gd name="T44" fmla="*/ 2147483646 w 1125"/>
              <a:gd name="T45" fmla="*/ 2147483646 h 2047"/>
              <a:gd name="T46" fmla="*/ 2147483646 w 1125"/>
              <a:gd name="T47" fmla="*/ 2147483646 h 2047"/>
              <a:gd name="T48" fmla="*/ 2147483646 w 1125"/>
              <a:gd name="T49" fmla="*/ 2147483646 h 2047"/>
              <a:gd name="T50" fmla="*/ 2147483646 w 1125"/>
              <a:gd name="T51" fmla="*/ 2147483646 h 2047"/>
              <a:gd name="T52" fmla="*/ 2147483646 w 1125"/>
              <a:gd name="T53" fmla="*/ 2147483646 h 2047"/>
              <a:gd name="T54" fmla="*/ 2147483646 w 1125"/>
              <a:gd name="T55" fmla="*/ 2147483646 h 2047"/>
              <a:gd name="T56" fmla="*/ 2147483646 w 1125"/>
              <a:gd name="T57" fmla="*/ 2147483646 h 2047"/>
              <a:gd name="T58" fmla="*/ 2147483646 w 1125"/>
              <a:gd name="T59" fmla="*/ 2147483646 h 2047"/>
              <a:gd name="T60" fmla="*/ 2147483646 w 1125"/>
              <a:gd name="T61" fmla="*/ 2147483646 h 2047"/>
              <a:gd name="T62" fmla="*/ 2147483646 w 1125"/>
              <a:gd name="T63" fmla="*/ 2147483646 h 2047"/>
              <a:gd name="T64" fmla="*/ 2147483646 w 1125"/>
              <a:gd name="T65" fmla="*/ 2147483646 h 2047"/>
              <a:gd name="T66" fmla="*/ 2147483646 w 1125"/>
              <a:gd name="T67" fmla="*/ 2147483646 h 2047"/>
              <a:gd name="T68" fmla="*/ 2147483646 w 1125"/>
              <a:gd name="T69" fmla="*/ 2147483646 h 2047"/>
              <a:gd name="T70" fmla="*/ 2147483646 w 1125"/>
              <a:gd name="T71" fmla="*/ 2147483646 h 2047"/>
              <a:gd name="T72" fmla="*/ 2147483646 w 1125"/>
              <a:gd name="T73" fmla="*/ 2147483646 h 2047"/>
              <a:gd name="T74" fmla="*/ 2147483646 w 1125"/>
              <a:gd name="T75" fmla="*/ 2147483646 h 2047"/>
              <a:gd name="T76" fmla="*/ 2147483646 w 1125"/>
              <a:gd name="T77" fmla="*/ 2147483646 h 2047"/>
              <a:gd name="T78" fmla="*/ 2147483646 w 1125"/>
              <a:gd name="T79" fmla="*/ 2147483646 h 2047"/>
              <a:gd name="T80" fmla="*/ 2147483646 w 1125"/>
              <a:gd name="T81" fmla="*/ 2147483646 h 2047"/>
              <a:gd name="T82" fmla="*/ 2147483646 w 1125"/>
              <a:gd name="T83" fmla="*/ 2147483646 h 2047"/>
              <a:gd name="T84" fmla="*/ 2147483646 w 1125"/>
              <a:gd name="T85" fmla="*/ 2147483646 h 2047"/>
              <a:gd name="T86" fmla="*/ 2147483646 w 1125"/>
              <a:gd name="T87" fmla="*/ 2147483646 h 2047"/>
              <a:gd name="T88" fmla="*/ 2147483646 w 1125"/>
              <a:gd name="T89" fmla="*/ 2147483646 h 2047"/>
              <a:gd name="T90" fmla="*/ 2147483646 w 1125"/>
              <a:gd name="T91" fmla="*/ 2147483646 h 2047"/>
              <a:gd name="T92" fmla="*/ 2147483646 w 1125"/>
              <a:gd name="T93" fmla="*/ 2147483646 h 2047"/>
              <a:gd name="T94" fmla="*/ 2147483646 w 1125"/>
              <a:gd name="T95" fmla="*/ 2147483646 h 2047"/>
              <a:gd name="T96" fmla="*/ 2147483646 w 1125"/>
              <a:gd name="T97" fmla="*/ 2147483646 h 2047"/>
              <a:gd name="T98" fmla="*/ 2147483646 w 1125"/>
              <a:gd name="T99" fmla="*/ 2147483646 h 2047"/>
              <a:gd name="T100" fmla="*/ 2147483646 w 1125"/>
              <a:gd name="T101" fmla="*/ 2147483646 h 2047"/>
              <a:gd name="T102" fmla="*/ 2147483646 w 1125"/>
              <a:gd name="T103" fmla="*/ 2147483646 h 2047"/>
              <a:gd name="T104" fmla="*/ 2147483646 w 1125"/>
              <a:gd name="T105" fmla="*/ 2147483646 h 2047"/>
              <a:gd name="T106" fmla="*/ 2147483646 w 1125"/>
              <a:gd name="T107" fmla="*/ 2147483646 h 2047"/>
              <a:gd name="T108" fmla="*/ 2147483646 w 1125"/>
              <a:gd name="T109" fmla="*/ 2147483646 h 2047"/>
              <a:gd name="T110" fmla="*/ 2147483646 w 1125"/>
              <a:gd name="T111" fmla="*/ 2147483646 h 2047"/>
              <a:gd name="T112" fmla="*/ 2147483646 w 1125"/>
              <a:gd name="T113" fmla="*/ 2147483646 h 2047"/>
              <a:gd name="T114" fmla="*/ 2147483646 w 1125"/>
              <a:gd name="T115" fmla="*/ 2147483646 h 2047"/>
              <a:gd name="T116" fmla="*/ 2147483646 w 1125"/>
              <a:gd name="T117" fmla="*/ 2147483646 h 2047"/>
              <a:gd name="T118" fmla="*/ 2147483646 w 1125"/>
              <a:gd name="T119" fmla="*/ 2147483646 h 2047"/>
              <a:gd name="T120" fmla="*/ 2147483646 w 1125"/>
              <a:gd name="T121" fmla="*/ 2147483646 h 2047"/>
              <a:gd name="T122" fmla="*/ 2147483646 w 1125"/>
              <a:gd name="T123" fmla="*/ 2147483646 h 2047"/>
              <a:gd name="T124" fmla="*/ 2147483646 w 1125"/>
              <a:gd name="T125" fmla="*/ 2147483646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8" name="Freeform 426"/>
          <p:cNvSpPr>
            <a:spLocks/>
          </p:cNvSpPr>
          <p:nvPr userDrawn="1"/>
        </p:nvSpPr>
        <p:spPr bwMode="auto">
          <a:xfrm>
            <a:off x="2225518" y="2028214"/>
            <a:ext cx="55033" cy="36513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2147483646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2147483646 w 40"/>
              <a:gd name="T27" fmla="*/ 2147483646 h 36"/>
              <a:gd name="T28" fmla="*/ 0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2147483646 w 40"/>
              <a:gd name="T37" fmla="*/ 2147483646 h 36"/>
              <a:gd name="T38" fmla="*/ 2147483646 w 40"/>
              <a:gd name="T39" fmla="*/ 0 h 36"/>
              <a:gd name="T40" fmla="*/ 2147483646 w 40"/>
              <a:gd name="T41" fmla="*/ 2147483646 h 36"/>
              <a:gd name="T42" fmla="*/ 2147483646 w 40"/>
              <a:gd name="T43" fmla="*/ 2147483646 h 36"/>
              <a:gd name="T44" fmla="*/ 2147483646 w 40"/>
              <a:gd name="T45" fmla="*/ 2147483646 h 36"/>
              <a:gd name="T46" fmla="*/ 2147483646 w 40"/>
              <a:gd name="T47" fmla="*/ 2147483646 h 36"/>
              <a:gd name="T48" fmla="*/ 2147483646 w 40"/>
              <a:gd name="T49" fmla="*/ 2147483646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39" name="Freeform 427"/>
          <p:cNvSpPr>
            <a:spLocks/>
          </p:cNvSpPr>
          <p:nvPr userDrawn="1"/>
        </p:nvSpPr>
        <p:spPr bwMode="auto">
          <a:xfrm>
            <a:off x="2695400" y="2323485"/>
            <a:ext cx="0" cy="4763"/>
          </a:xfrm>
          <a:custGeom>
            <a:avLst/>
            <a:gdLst>
              <a:gd name="T0" fmla="*/ 1 w 1"/>
              <a:gd name="T1" fmla="*/ 2147483646 h 4"/>
              <a:gd name="T2" fmla="*/ 1 w 1"/>
              <a:gd name="T3" fmla="*/ 2147483646 h 4"/>
              <a:gd name="T4" fmla="*/ 1 w 1"/>
              <a:gd name="T5" fmla="*/ 2147483646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6 h 4"/>
              <a:gd name="T12" fmla="*/ 1 w 1"/>
              <a:gd name="T13" fmla="*/ 2147483646 h 4"/>
              <a:gd name="T14" fmla="*/ 1 w 1"/>
              <a:gd name="T15" fmla="*/ 2147483646 h 4"/>
              <a:gd name="T16" fmla="*/ 1 w 1"/>
              <a:gd name="T17" fmla="*/ 2147483646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0" name="Freeform 428"/>
          <p:cNvSpPr>
            <a:spLocks/>
          </p:cNvSpPr>
          <p:nvPr userDrawn="1"/>
        </p:nvSpPr>
        <p:spPr bwMode="auto">
          <a:xfrm>
            <a:off x="3171666" y="2356827"/>
            <a:ext cx="4233" cy="6351"/>
          </a:xfrm>
          <a:custGeom>
            <a:avLst/>
            <a:gdLst>
              <a:gd name="T0" fmla="*/ 2147483646 w 5"/>
              <a:gd name="T1" fmla="*/ 2147483646 h 8"/>
              <a:gd name="T2" fmla="*/ 2147483646 w 5"/>
              <a:gd name="T3" fmla="*/ 2147483646 h 8"/>
              <a:gd name="T4" fmla="*/ 2147483646 w 5"/>
              <a:gd name="T5" fmla="*/ 2147483646 h 8"/>
              <a:gd name="T6" fmla="*/ 2147483646 w 5"/>
              <a:gd name="T7" fmla="*/ 2147483646 h 8"/>
              <a:gd name="T8" fmla="*/ 2147483646 w 5"/>
              <a:gd name="T9" fmla="*/ 0 h 8"/>
              <a:gd name="T10" fmla="*/ 0 w 5"/>
              <a:gd name="T11" fmla="*/ 0 h 8"/>
              <a:gd name="T12" fmla="*/ 0 w 5"/>
              <a:gd name="T13" fmla="*/ 2147483646 h 8"/>
              <a:gd name="T14" fmla="*/ 2147483646 w 5"/>
              <a:gd name="T15" fmla="*/ 2147483646 h 8"/>
              <a:gd name="T16" fmla="*/ 2147483646 w 5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1" name="Freeform 429"/>
          <p:cNvSpPr>
            <a:spLocks/>
          </p:cNvSpPr>
          <p:nvPr userDrawn="1"/>
        </p:nvSpPr>
        <p:spPr bwMode="auto">
          <a:xfrm>
            <a:off x="2703876" y="1939305"/>
            <a:ext cx="19049" cy="14288"/>
          </a:xfrm>
          <a:custGeom>
            <a:avLst/>
            <a:gdLst>
              <a:gd name="T0" fmla="*/ 2147483646 w 14"/>
              <a:gd name="T1" fmla="*/ 2147483646 h 15"/>
              <a:gd name="T2" fmla="*/ 2147483646 w 14"/>
              <a:gd name="T3" fmla="*/ 2147483646 h 15"/>
              <a:gd name="T4" fmla="*/ 2147483646 w 14"/>
              <a:gd name="T5" fmla="*/ 2147483646 h 15"/>
              <a:gd name="T6" fmla="*/ 2147483646 w 14"/>
              <a:gd name="T7" fmla="*/ 2147483646 h 15"/>
              <a:gd name="T8" fmla="*/ 2147483646 w 14"/>
              <a:gd name="T9" fmla="*/ 2147483646 h 15"/>
              <a:gd name="T10" fmla="*/ 2147483646 w 14"/>
              <a:gd name="T11" fmla="*/ 2147483646 h 15"/>
              <a:gd name="T12" fmla="*/ 2147483646 w 14"/>
              <a:gd name="T13" fmla="*/ 2147483646 h 15"/>
              <a:gd name="T14" fmla="*/ 2147483646 w 14"/>
              <a:gd name="T15" fmla="*/ 2147483646 h 15"/>
              <a:gd name="T16" fmla="*/ 2147483646 w 14"/>
              <a:gd name="T17" fmla="*/ 0 h 15"/>
              <a:gd name="T18" fmla="*/ 2147483646 w 14"/>
              <a:gd name="T19" fmla="*/ 2147483646 h 15"/>
              <a:gd name="T20" fmla="*/ 2147483646 w 14"/>
              <a:gd name="T21" fmla="*/ 2147483646 h 15"/>
              <a:gd name="T22" fmla="*/ 2147483646 w 14"/>
              <a:gd name="T23" fmla="*/ 2147483646 h 15"/>
              <a:gd name="T24" fmla="*/ 0 w 14"/>
              <a:gd name="T25" fmla="*/ 2147483646 h 15"/>
              <a:gd name="T26" fmla="*/ 2147483646 w 14"/>
              <a:gd name="T27" fmla="*/ 2147483646 h 15"/>
              <a:gd name="T28" fmla="*/ 2147483646 w 14"/>
              <a:gd name="T29" fmla="*/ 2147483646 h 15"/>
              <a:gd name="T30" fmla="*/ 2147483646 w 14"/>
              <a:gd name="T31" fmla="*/ 2147483646 h 15"/>
              <a:gd name="T32" fmla="*/ 2147483646 w 14"/>
              <a:gd name="T33" fmla="*/ 2147483646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2" name="Freeform 430"/>
          <p:cNvSpPr>
            <a:spLocks/>
          </p:cNvSpPr>
          <p:nvPr userDrawn="1"/>
        </p:nvSpPr>
        <p:spPr bwMode="auto">
          <a:xfrm>
            <a:off x="2953633" y="2407621"/>
            <a:ext cx="192616" cy="120651"/>
          </a:xfrm>
          <a:custGeom>
            <a:avLst/>
            <a:gdLst>
              <a:gd name="T0" fmla="*/ 2147483646 w 135"/>
              <a:gd name="T1" fmla="*/ 2147483646 h 119"/>
              <a:gd name="T2" fmla="*/ 2147483646 w 135"/>
              <a:gd name="T3" fmla="*/ 2147483646 h 119"/>
              <a:gd name="T4" fmla="*/ 2147483646 w 135"/>
              <a:gd name="T5" fmla="*/ 2147483646 h 119"/>
              <a:gd name="T6" fmla="*/ 2147483646 w 135"/>
              <a:gd name="T7" fmla="*/ 2147483646 h 119"/>
              <a:gd name="T8" fmla="*/ 2147483646 w 135"/>
              <a:gd name="T9" fmla="*/ 2147483646 h 119"/>
              <a:gd name="T10" fmla="*/ 2147483646 w 135"/>
              <a:gd name="T11" fmla="*/ 2147483646 h 119"/>
              <a:gd name="T12" fmla="*/ 2147483646 w 135"/>
              <a:gd name="T13" fmla="*/ 2147483646 h 119"/>
              <a:gd name="T14" fmla="*/ 2147483646 w 135"/>
              <a:gd name="T15" fmla="*/ 2147483646 h 119"/>
              <a:gd name="T16" fmla="*/ 2147483646 w 135"/>
              <a:gd name="T17" fmla="*/ 2147483646 h 119"/>
              <a:gd name="T18" fmla="*/ 2147483646 w 135"/>
              <a:gd name="T19" fmla="*/ 2147483646 h 119"/>
              <a:gd name="T20" fmla="*/ 2147483646 w 135"/>
              <a:gd name="T21" fmla="*/ 2147483646 h 119"/>
              <a:gd name="T22" fmla="*/ 2147483646 w 135"/>
              <a:gd name="T23" fmla="*/ 2147483646 h 119"/>
              <a:gd name="T24" fmla="*/ 2147483646 w 135"/>
              <a:gd name="T25" fmla="*/ 2147483646 h 119"/>
              <a:gd name="T26" fmla="*/ 2147483646 w 135"/>
              <a:gd name="T27" fmla="*/ 2147483646 h 119"/>
              <a:gd name="T28" fmla="*/ 2147483646 w 135"/>
              <a:gd name="T29" fmla="*/ 2147483646 h 119"/>
              <a:gd name="T30" fmla="*/ 2147483646 w 135"/>
              <a:gd name="T31" fmla="*/ 2147483646 h 119"/>
              <a:gd name="T32" fmla="*/ 2147483646 w 135"/>
              <a:gd name="T33" fmla="*/ 2147483646 h 119"/>
              <a:gd name="T34" fmla="*/ 2147483646 w 135"/>
              <a:gd name="T35" fmla="*/ 2147483646 h 119"/>
              <a:gd name="T36" fmla="*/ 2147483646 w 135"/>
              <a:gd name="T37" fmla="*/ 2147483646 h 119"/>
              <a:gd name="T38" fmla="*/ 2147483646 w 135"/>
              <a:gd name="T39" fmla="*/ 2147483646 h 119"/>
              <a:gd name="T40" fmla="*/ 2147483646 w 135"/>
              <a:gd name="T41" fmla="*/ 2147483646 h 119"/>
              <a:gd name="T42" fmla="*/ 2147483646 w 135"/>
              <a:gd name="T43" fmla="*/ 2147483646 h 119"/>
              <a:gd name="T44" fmla="*/ 2147483646 w 135"/>
              <a:gd name="T45" fmla="*/ 2147483646 h 119"/>
              <a:gd name="T46" fmla="*/ 2147483646 w 135"/>
              <a:gd name="T47" fmla="*/ 2147483646 h 119"/>
              <a:gd name="T48" fmla="*/ 2147483646 w 135"/>
              <a:gd name="T49" fmla="*/ 2147483646 h 119"/>
              <a:gd name="T50" fmla="*/ 2147483646 w 135"/>
              <a:gd name="T51" fmla="*/ 2147483646 h 119"/>
              <a:gd name="T52" fmla="*/ 2147483646 w 135"/>
              <a:gd name="T53" fmla="*/ 2147483646 h 119"/>
              <a:gd name="T54" fmla="*/ 2147483646 w 135"/>
              <a:gd name="T55" fmla="*/ 2147483646 h 119"/>
              <a:gd name="T56" fmla="*/ 2147483646 w 135"/>
              <a:gd name="T57" fmla="*/ 2147483646 h 119"/>
              <a:gd name="T58" fmla="*/ 2147483646 w 135"/>
              <a:gd name="T59" fmla="*/ 2147483646 h 119"/>
              <a:gd name="T60" fmla="*/ 2147483646 w 135"/>
              <a:gd name="T61" fmla="*/ 2147483646 h 119"/>
              <a:gd name="T62" fmla="*/ 2147483646 w 135"/>
              <a:gd name="T63" fmla="*/ 2147483646 h 119"/>
              <a:gd name="T64" fmla="*/ 2147483646 w 135"/>
              <a:gd name="T65" fmla="*/ 2147483646 h 119"/>
              <a:gd name="T66" fmla="*/ 2147483646 w 135"/>
              <a:gd name="T67" fmla="*/ 2147483646 h 119"/>
              <a:gd name="T68" fmla="*/ 2147483646 w 135"/>
              <a:gd name="T69" fmla="*/ 2147483646 h 119"/>
              <a:gd name="T70" fmla="*/ 2147483646 w 135"/>
              <a:gd name="T71" fmla="*/ 2147483646 h 119"/>
              <a:gd name="T72" fmla="*/ 2147483646 w 135"/>
              <a:gd name="T73" fmla="*/ 2147483646 h 119"/>
              <a:gd name="T74" fmla="*/ 2147483646 w 135"/>
              <a:gd name="T75" fmla="*/ 2147483646 h 119"/>
              <a:gd name="T76" fmla="*/ 2147483646 w 135"/>
              <a:gd name="T77" fmla="*/ 2147483646 h 119"/>
              <a:gd name="T78" fmla="*/ 2147483646 w 135"/>
              <a:gd name="T79" fmla="*/ 2147483646 h 119"/>
              <a:gd name="T80" fmla="*/ 2147483646 w 135"/>
              <a:gd name="T81" fmla="*/ 2147483646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3" name="Freeform 431"/>
          <p:cNvSpPr>
            <a:spLocks/>
          </p:cNvSpPr>
          <p:nvPr userDrawn="1"/>
        </p:nvSpPr>
        <p:spPr bwMode="auto">
          <a:xfrm>
            <a:off x="2799116" y="2045673"/>
            <a:ext cx="797984" cy="400051"/>
          </a:xfrm>
          <a:custGeom>
            <a:avLst/>
            <a:gdLst>
              <a:gd name="T0" fmla="*/ 2147483646 w 556"/>
              <a:gd name="T1" fmla="*/ 2147483646 h 395"/>
              <a:gd name="T2" fmla="*/ 2147483646 w 556"/>
              <a:gd name="T3" fmla="*/ 2147483646 h 395"/>
              <a:gd name="T4" fmla="*/ 2147483646 w 556"/>
              <a:gd name="T5" fmla="*/ 2147483646 h 395"/>
              <a:gd name="T6" fmla="*/ 2147483646 w 556"/>
              <a:gd name="T7" fmla="*/ 2147483646 h 395"/>
              <a:gd name="T8" fmla="*/ 2147483646 w 556"/>
              <a:gd name="T9" fmla="*/ 2147483646 h 395"/>
              <a:gd name="T10" fmla="*/ 2147483646 w 556"/>
              <a:gd name="T11" fmla="*/ 2147483646 h 395"/>
              <a:gd name="T12" fmla="*/ 2147483646 w 556"/>
              <a:gd name="T13" fmla="*/ 2147483646 h 395"/>
              <a:gd name="T14" fmla="*/ 2147483646 w 556"/>
              <a:gd name="T15" fmla="*/ 2147483646 h 395"/>
              <a:gd name="T16" fmla="*/ 2147483646 w 556"/>
              <a:gd name="T17" fmla="*/ 2147483646 h 395"/>
              <a:gd name="T18" fmla="*/ 2147483646 w 556"/>
              <a:gd name="T19" fmla="*/ 2147483646 h 395"/>
              <a:gd name="T20" fmla="*/ 2147483646 w 556"/>
              <a:gd name="T21" fmla="*/ 2147483646 h 395"/>
              <a:gd name="T22" fmla="*/ 2147483646 w 556"/>
              <a:gd name="T23" fmla="*/ 2147483646 h 395"/>
              <a:gd name="T24" fmla="*/ 2147483646 w 556"/>
              <a:gd name="T25" fmla="*/ 2147483646 h 395"/>
              <a:gd name="T26" fmla="*/ 2147483646 w 556"/>
              <a:gd name="T27" fmla="*/ 2147483646 h 395"/>
              <a:gd name="T28" fmla="*/ 2147483646 w 556"/>
              <a:gd name="T29" fmla="*/ 2147483646 h 395"/>
              <a:gd name="T30" fmla="*/ 2147483646 w 556"/>
              <a:gd name="T31" fmla="*/ 2147483646 h 395"/>
              <a:gd name="T32" fmla="*/ 2147483646 w 556"/>
              <a:gd name="T33" fmla="*/ 2147483646 h 395"/>
              <a:gd name="T34" fmla="*/ 2147483646 w 556"/>
              <a:gd name="T35" fmla="*/ 2147483646 h 395"/>
              <a:gd name="T36" fmla="*/ 2147483646 w 556"/>
              <a:gd name="T37" fmla="*/ 2147483646 h 395"/>
              <a:gd name="T38" fmla="*/ 2147483646 w 556"/>
              <a:gd name="T39" fmla="*/ 2147483646 h 395"/>
              <a:gd name="T40" fmla="*/ 2147483646 w 556"/>
              <a:gd name="T41" fmla="*/ 2147483646 h 395"/>
              <a:gd name="T42" fmla="*/ 2147483646 w 556"/>
              <a:gd name="T43" fmla="*/ 2147483646 h 395"/>
              <a:gd name="T44" fmla="*/ 2147483646 w 556"/>
              <a:gd name="T45" fmla="*/ 2147483646 h 395"/>
              <a:gd name="T46" fmla="*/ 2147483646 w 556"/>
              <a:gd name="T47" fmla="*/ 2147483646 h 395"/>
              <a:gd name="T48" fmla="*/ 2147483646 w 556"/>
              <a:gd name="T49" fmla="*/ 2147483646 h 395"/>
              <a:gd name="T50" fmla="*/ 0 w 556"/>
              <a:gd name="T51" fmla="*/ 2147483646 h 395"/>
              <a:gd name="T52" fmla="*/ 2147483646 w 556"/>
              <a:gd name="T53" fmla="*/ 2147483646 h 395"/>
              <a:gd name="T54" fmla="*/ 2147483646 w 556"/>
              <a:gd name="T55" fmla="*/ 2147483646 h 395"/>
              <a:gd name="T56" fmla="*/ 2147483646 w 556"/>
              <a:gd name="T57" fmla="*/ 2147483646 h 395"/>
              <a:gd name="T58" fmla="*/ 2147483646 w 556"/>
              <a:gd name="T59" fmla="*/ 2147483646 h 395"/>
              <a:gd name="T60" fmla="*/ 2147483646 w 556"/>
              <a:gd name="T61" fmla="*/ 2147483646 h 395"/>
              <a:gd name="T62" fmla="*/ 2147483646 w 556"/>
              <a:gd name="T63" fmla="*/ 2147483646 h 395"/>
              <a:gd name="T64" fmla="*/ 2147483646 w 556"/>
              <a:gd name="T65" fmla="*/ 2147483646 h 395"/>
              <a:gd name="T66" fmla="*/ 2147483646 w 556"/>
              <a:gd name="T67" fmla="*/ 2147483646 h 395"/>
              <a:gd name="T68" fmla="*/ 2147483646 w 556"/>
              <a:gd name="T69" fmla="*/ 2147483646 h 395"/>
              <a:gd name="T70" fmla="*/ 2147483646 w 556"/>
              <a:gd name="T71" fmla="*/ 2147483646 h 395"/>
              <a:gd name="T72" fmla="*/ 2147483646 w 556"/>
              <a:gd name="T73" fmla="*/ 2147483646 h 395"/>
              <a:gd name="T74" fmla="*/ 2147483646 w 556"/>
              <a:gd name="T75" fmla="*/ 2147483646 h 395"/>
              <a:gd name="T76" fmla="*/ 2147483646 w 556"/>
              <a:gd name="T77" fmla="*/ 2147483646 h 395"/>
              <a:gd name="T78" fmla="*/ 2147483646 w 556"/>
              <a:gd name="T79" fmla="*/ 2147483646 h 395"/>
              <a:gd name="T80" fmla="*/ 2147483646 w 556"/>
              <a:gd name="T81" fmla="*/ 2147483646 h 395"/>
              <a:gd name="T82" fmla="*/ 2147483646 w 556"/>
              <a:gd name="T83" fmla="*/ 2147483646 h 395"/>
              <a:gd name="T84" fmla="*/ 2147483646 w 556"/>
              <a:gd name="T85" fmla="*/ 2147483646 h 395"/>
              <a:gd name="T86" fmla="*/ 2147483646 w 556"/>
              <a:gd name="T87" fmla="*/ 2147483646 h 395"/>
              <a:gd name="T88" fmla="*/ 2147483646 w 556"/>
              <a:gd name="T89" fmla="*/ 2147483646 h 395"/>
              <a:gd name="T90" fmla="*/ 2147483646 w 556"/>
              <a:gd name="T91" fmla="*/ 2147483646 h 395"/>
              <a:gd name="T92" fmla="*/ 2147483646 w 556"/>
              <a:gd name="T93" fmla="*/ 2147483646 h 395"/>
              <a:gd name="T94" fmla="*/ 2147483646 w 556"/>
              <a:gd name="T95" fmla="*/ 2147483646 h 395"/>
              <a:gd name="T96" fmla="*/ 2147483646 w 556"/>
              <a:gd name="T97" fmla="*/ 2147483646 h 395"/>
              <a:gd name="T98" fmla="*/ 2147483646 w 556"/>
              <a:gd name="T99" fmla="*/ 2147483646 h 395"/>
              <a:gd name="T100" fmla="*/ 2147483646 w 556"/>
              <a:gd name="T101" fmla="*/ 2147483646 h 395"/>
              <a:gd name="T102" fmla="*/ 2147483646 w 556"/>
              <a:gd name="T103" fmla="*/ 2147483646 h 395"/>
              <a:gd name="T104" fmla="*/ 2147483646 w 556"/>
              <a:gd name="T105" fmla="*/ 2147483646 h 395"/>
              <a:gd name="T106" fmla="*/ 2147483646 w 556"/>
              <a:gd name="T107" fmla="*/ 2147483646 h 395"/>
              <a:gd name="T108" fmla="*/ 2147483646 w 556"/>
              <a:gd name="T109" fmla="*/ 2147483646 h 395"/>
              <a:gd name="T110" fmla="*/ 2147483646 w 556"/>
              <a:gd name="T111" fmla="*/ 2147483646 h 395"/>
              <a:gd name="T112" fmla="*/ 2147483646 w 556"/>
              <a:gd name="T113" fmla="*/ 2147483646 h 395"/>
              <a:gd name="T114" fmla="*/ 2147483646 w 556"/>
              <a:gd name="T115" fmla="*/ 2147483646 h 395"/>
              <a:gd name="T116" fmla="*/ 2147483646 w 556"/>
              <a:gd name="T117" fmla="*/ 2147483646 h 395"/>
              <a:gd name="T118" fmla="*/ 2147483646 w 556"/>
              <a:gd name="T119" fmla="*/ 2147483646 h 395"/>
              <a:gd name="T120" fmla="*/ 2147483646 w 556"/>
              <a:gd name="T121" fmla="*/ 2147483646 h 395"/>
              <a:gd name="T122" fmla="*/ 2147483646 w 556"/>
              <a:gd name="T123" fmla="*/ 2147483646 h 395"/>
              <a:gd name="T124" fmla="*/ 2147483646 w 556"/>
              <a:gd name="T125" fmla="*/ 2147483646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4" name="Freeform 432"/>
          <p:cNvSpPr>
            <a:spLocks/>
          </p:cNvSpPr>
          <p:nvPr userDrawn="1"/>
        </p:nvSpPr>
        <p:spPr bwMode="auto">
          <a:xfrm>
            <a:off x="2109084" y="1978993"/>
            <a:ext cx="211667" cy="146051"/>
          </a:xfrm>
          <a:custGeom>
            <a:avLst/>
            <a:gdLst>
              <a:gd name="T0" fmla="*/ 2147483646 w 148"/>
              <a:gd name="T1" fmla="*/ 2147483646 h 146"/>
              <a:gd name="T2" fmla="*/ 2147483646 w 148"/>
              <a:gd name="T3" fmla="*/ 2147483646 h 146"/>
              <a:gd name="T4" fmla="*/ 2147483646 w 148"/>
              <a:gd name="T5" fmla="*/ 2147483646 h 146"/>
              <a:gd name="T6" fmla="*/ 2147483646 w 148"/>
              <a:gd name="T7" fmla="*/ 2147483646 h 146"/>
              <a:gd name="T8" fmla="*/ 2147483646 w 148"/>
              <a:gd name="T9" fmla="*/ 2147483646 h 146"/>
              <a:gd name="T10" fmla="*/ 2147483646 w 148"/>
              <a:gd name="T11" fmla="*/ 2147483646 h 146"/>
              <a:gd name="T12" fmla="*/ 2147483646 w 148"/>
              <a:gd name="T13" fmla="*/ 2147483646 h 146"/>
              <a:gd name="T14" fmla="*/ 2147483646 w 148"/>
              <a:gd name="T15" fmla="*/ 2147483646 h 146"/>
              <a:gd name="T16" fmla="*/ 2147483646 w 148"/>
              <a:gd name="T17" fmla="*/ 2147483646 h 146"/>
              <a:gd name="T18" fmla="*/ 2147483646 w 148"/>
              <a:gd name="T19" fmla="*/ 0 h 146"/>
              <a:gd name="T20" fmla="*/ 2147483646 w 148"/>
              <a:gd name="T21" fmla="*/ 2147483646 h 146"/>
              <a:gd name="T22" fmla="*/ 2147483646 w 148"/>
              <a:gd name="T23" fmla="*/ 2147483646 h 146"/>
              <a:gd name="T24" fmla="*/ 2147483646 w 148"/>
              <a:gd name="T25" fmla="*/ 2147483646 h 146"/>
              <a:gd name="T26" fmla="*/ 2147483646 w 148"/>
              <a:gd name="T27" fmla="*/ 2147483646 h 146"/>
              <a:gd name="T28" fmla="*/ 2147483646 w 148"/>
              <a:gd name="T29" fmla="*/ 2147483646 h 146"/>
              <a:gd name="T30" fmla="*/ 2147483646 w 148"/>
              <a:gd name="T31" fmla="*/ 2147483646 h 146"/>
              <a:gd name="T32" fmla="*/ 2147483646 w 148"/>
              <a:gd name="T33" fmla="*/ 2147483646 h 146"/>
              <a:gd name="T34" fmla="*/ 2147483646 w 148"/>
              <a:gd name="T35" fmla="*/ 2147483646 h 146"/>
              <a:gd name="T36" fmla="*/ 2147483646 w 148"/>
              <a:gd name="T37" fmla="*/ 2147483646 h 146"/>
              <a:gd name="T38" fmla="*/ 2147483646 w 148"/>
              <a:gd name="T39" fmla="*/ 2147483646 h 146"/>
              <a:gd name="T40" fmla="*/ 2147483646 w 148"/>
              <a:gd name="T41" fmla="*/ 2147483646 h 146"/>
              <a:gd name="T42" fmla="*/ 2147483646 w 148"/>
              <a:gd name="T43" fmla="*/ 2147483646 h 146"/>
              <a:gd name="T44" fmla="*/ 2147483646 w 148"/>
              <a:gd name="T45" fmla="*/ 2147483646 h 146"/>
              <a:gd name="T46" fmla="*/ 2147483646 w 148"/>
              <a:gd name="T47" fmla="*/ 2147483646 h 146"/>
              <a:gd name="T48" fmla="*/ 2147483646 w 148"/>
              <a:gd name="T49" fmla="*/ 2147483646 h 146"/>
              <a:gd name="T50" fmla="*/ 2147483646 w 148"/>
              <a:gd name="T51" fmla="*/ 2147483646 h 146"/>
              <a:gd name="T52" fmla="*/ 2147483646 w 148"/>
              <a:gd name="T53" fmla="*/ 2147483646 h 146"/>
              <a:gd name="T54" fmla="*/ 2147483646 w 148"/>
              <a:gd name="T55" fmla="*/ 2147483646 h 146"/>
              <a:gd name="T56" fmla="*/ 2147483646 w 148"/>
              <a:gd name="T57" fmla="*/ 2147483646 h 146"/>
              <a:gd name="T58" fmla="*/ 2147483646 w 148"/>
              <a:gd name="T59" fmla="*/ 2147483646 h 146"/>
              <a:gd name="T60" fmla="*/ 2147483646 w 148"/>
              <a:gd name="T61" fmla="*/ 2147483646 h 146"/>
              <a:gd name="T62" fmla="*/ 2147483646 w 148"/>
              <a:gd name="T63" fmla="*/ 2147483646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5" name="Freeform 433"/>
          <p:cNvSpPr>
            <a:spLocks/>
          </p:cNvSpPr>
          <p:nvPr userDrawn="1"/>
        </p:nvSpPr>
        <p:spPr bwMode="auto">
          <a:xfrm>
            <a:off x="2333458" y="1925027"/>
            <a:ext cx="192617" cy="93663"/>
          </a:xfrm>
          <a:custGeom>
            <a:avLst/>
            <a:gdLst>
              <a:gd name="T0" fmla="*/ 2147483646 w 133"/>
              <a:gd name="T1" fmla="*/ 2147483646 h 91"/>
              <a:gd name="T2" fmla="*/ 2147483646 w 133"/>
              <a:gd name="T3" fmla="*/ 2147483646 h 91"/>
              <a:gd name="T4" fmla="*/ 2147483646 w 133"/>
              <a:gd name="T5" fmla="*/ 2147483646 h 91"/>
              <a:gd name="T6" fmla="*/ 2147483646 w 133"/>
              <a:gd name="T7" fmla="*/ 2147483646 h 91"/>
              <a:gd name="T8" fmla="*/ 2147483646 w 133"/>
              <a:gd name="T9" fmla="*/ 2147483646 h 91"/>
              <a:gd name="T10" fmla="*/ 2147483646 w 133"/>
              <a:gd name="T11" fmla="*/ 2147483646 h 91"/>
              <a:gd name="T12" fmla="*/ 2147483646 w 133"/>
              <a:gd name="T13" fmla="*/ 2147483646 h 91"/>
              <a:gd name="T14" fmla="*/ 2147483646 w 133"/>
              <a:gd name="T15" fmla="*/ 2147483646 h 91"/>
              <a:gd name="T16" fmla="*/ 2147483646 w 133"/>
              <a:gd name="T17" fmla="*/ 2147483646 h 91"/>
              <a:gd name="T18" fmla="*/ 2147483646 w 133"/>
              <a:gd name="T19" fmla="*/ 2147483646 h 91"/>
              <a:gd name="T20" fmla="*/ 2147483646 w 133"/>
              <a:gd name="T21" fmla="*/ 2147483646 h 91"/>
              <a:gd name="T22" fmla="*/ 2147483646 w 133"/>
              <a:gd name="T23" fmla="*/ 2147483646 h 91"/>
              <a:gd name="T24" fmla="*/ 2147483646 w 133"/>
              <a:gd name="T25" fmla="*/ 2147483646 h 91"/>
              <a:gd name="T26" fmla="*/ 2147483646 w 133"/>
              <a:gd name="T27" fmla="*/ 2147483646 h 91"/>
              <a:gd name="T28" fmla="*/ 2147483646 w 133"/>
              <a:gd name="T29" fmla="*/ 2147483646 h 91"/>
              <a:gd name="T30" fmla="*/ 2147483646 w 133"/>
              <a:gd name="T31" fmla="*/ 2147483646 h 91"/>
              <a:gd name="T32" fmla="*/ 2147483646 w 133"/>
              <a:gd name="T33" fmla="*/ 2147483646 h 91"/>
              <a:gd name="T34" fmla="*/ 2147483646 w 133"/>
              <a:gd name="T35" fmla="*/ 2147483646 h 91"/>
              <a:gd name="T36" fmla="*/ 2147483646 w 133"/>
              <a:gd name="T37" fmla="*/ 2147483646 h 91"/>
              <a:gd name="T38" fmla="*/ 2147483646 w 133"/>
              <a:gd name="T39" fmla="*/ 2147483646 h 91"/>
              <a:gd name="T40" fmla="*/ 2147483646 w 133"/>
              <a:gd name="T41" fmla="*/ 2147483646 h 91"/>
              <a:gd name="T42" fmla="*/ 2147483646 w 133"/>
              <a:gd name="T43" fmla="*/ 2147483646 h 91"/>
              <a:gd name="T44" fmla="*/ 2147483646 w 133"/>
              <a:gd name="T45" fmla="*/ 2147483646 h 91"/>
              <a:gd name="T46" fmla="*/ 2147483646 w 133"/>
              <a:gd name="T47" fmla="*/ 2147483646 h 91"/>
              <a:gd name="T48" fmla="*/ 2147483646 w 133"/>
              <a:gd name="T49" fmla="*/ 2147483646 h 91"/>
              <a:gd name="T50" fmla="*/ 2147483646 w 133"/>
              <a:gd name="T51" fmla="*/ 2147483646 h 91"/>
              <a:gd name="T52" fmla="*/ 2147483646 w 133"/>
              <a:gd name="T53" fmla="*/ 2147483646 h 91"/>
              <a:gd name="T54" fmla="*/ 2147483646 w 133"/>
              <a:gd name="T55" fmla="*/ 2147483646 h 91"/>
              <a:gd name="T56" fmla="*/ 0 w 133"/>
              <a:gd name="T57" fmla="*/ 2147483646 h 91"/>
              <a:gd name="T58" fmla="*/ 2147483646 w 133"/>
              <a:gd name="T59" fmla="*/ 2147483646 h 91"/>
              <a:gd name="T60" fmla="*/ 2147483646 w 133"/>
              <a:gd name="T61" fmla="*/ 2147483646 h 91"/>
              <a:gd name="T62" fmla="*/ 2147483646 w 133"/>
              <a:gd name="T63" fmla="*/ 2147483646 h 91"/>
              <a:gd name="T64" fmla="*/ 2147483646 w 133"/>
              <a:gd name="T65" fmla="*/ 2147483646 h 91"/>
              <a:gd name="T66" fmla="*/ 2147483646 w 133"/>
              <a:gd name="T67" fmla="*/ 2147483646 h 91"/>
              <a:gd name="T68" fmla="*/ 2147483646 w 133"/>
              <a:gd name="T69" fmla="*/ 0 h 91"/>
              <a:gd name="T70" fmla="*/ 2147483646 w 133"/>
              <a:gd name="T71" fmla="*/ 2147483646 h 91"/>
              <a:gd name="T72" fmla="*/ 2147483646 w 133"/>
              <a:gd name="T73" fmla="*/ 2147483646 h 91"/>
              <a:gd name="T74" fmla="*/ 2147483646 w 133"/>
              <a:gd name="T75" fmla="*/ 2147483646 h 91"/>
              <a:gd name="T76" fmla="*/ 2147483646 w 133"/>
              <a:gd name="T77" fmla="*/ 2147483646 h 91"/>
              <a:gd name="T78" fmla="*/ 2147483646 w 133"/>
              <a:gd name="T79" fmla="*/ 2147483646 h 91"/>
              <a:gd name="T80" fmla="*/ 2147483646 w 133"/>
              <a:gd name="T81" fmla="*/ 2147483646 h 91"/>
              <a:gd name="T82" fmla="*/ 2147483646 w 133"/>
              <a:gd name="T83" fmla="*/ 2147483646 h 91"/>
              <a:gd name="T84" fmla="*/ 2147483646 w 133"/>
              <a:gd name="T85" fmla="*/ 2147483646 h 91"/>
              <a:gd name="T86" fmla="*/ 2147483646 w 133"/>
              <a:gd name="T87" fmla="*/ 2147483646 h 91"/>
              <a:gd name="T88" fmla="*/ 2147483646 w 133"/>
              <a:gd name="T89" fmla="*/ 2147483646 h 91"/>
              <a:gd name="T90" fmla="*/ 2147483646 w 133"/>
              <a:gd name="T91" fmla="*/ 2147483646 h 91"/>
              <a:gd name="T92" fmla="*/ 2147483646 w 133"/>
              <a:gd name="T93" fmla="*/ 2147483646 h 91"/>
              <a:gd name="T94" fmla="*/ 2147483646 w 133"/>
              <a:gd name="T95" fmla="*/ 2147483646 h 91"/>
              <a:gd name="T96" fmla="*/ 2147483646 w 133"/>
              <a:gd name="T97" fmla="*/ 2147483646 h 91"/>
              <a:gd name="T98" fmla="*/ 2147483646 w 133"/>
              <a:gd name="T99" fmla="*/ 2147483646 h 91"/>
              <a:gd name="T100" fmla="*/ 2147483646 w 133"/>
              <a:gd name="T101" fmla="*/ 2147483646 h 91"/>
              <a:gd name="T102" fmla="*/ 2147483646 w 133"/>
              <a:gd name="T103" fmla="*/ 2147483646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6" name="Freeform 434"/>
          <p:cNvSpPr>
            <a:spLocks/>
          </p:cNvSpPr>
          <p:nvPr userDrawn="1"/>
        </p:nvSpPr>
        <p:spPr bwMode="auto">
          <a:xfrm>
            <a:off x="2253016" y="1875814"/>
            <a:ext cx="146051" cy="61913"/>
          </a:xfrm>
          <a:custGeom>
            <a:avLst/>
            <a:gdLst>
              <a:gd name="T0" fmla="*/ 2147483646 w 102"/>
              <a:gd name="T1" fmla="*/ 2147483646 h 60"/>
              <a:gd name="T2" fmla="*/ 2147483646 w 102"/>
              <a:gd name="T3" fmla="*/ 2147483646 h 60"/>
              <a:gd name="T4" fmla="*/ 2147483646 w 102"/>
              <a:gd name="T5" fmla="*/ 2147483646 h 60"/>
              <a:gd name="T6" fmla="*/ 2147483646 w 102"/>
              <a:gd name="T7" fmla="*/ 2147483646 h 60"/>
              <a:gd name="T8" fmla="*/ 2147483646 w 102"/>
              <a:gd name="T9" fmla="*/ 2147483646 h 60"/>
              <a:gd name="T10" fmla="*/ 2147483646 w 102"/>
              <a:gd name="T11" fmla="*/ 2147483646 h 60"/>
              <a:gd name="T12" fmla="*/ 2147483646 w 102"/>
              <a:gd name="T13" fmla="*/ 2147483646 h 60"/>
              <a:gd name="T14" fmla="*/ 2147483646 w 102"/>
              <a:gd name="T15" fmla="*/ 2147483646 h 60"/>
              <a:gd name="T16" fmla="*/ 2147483646 w 102"/>
              <a:gd name="T17" fmla="*/ 2147483646 h 60"/>
              <a:gd name="T18" fmla="*/ 2147483646 w 102"/>
              <a:gd name="T19" fmla="*/ 2147483646 h 60"/>
              <a:gd name="T20" fmla="*/ 2147483646 w 102"/>
              <a:gd name="T21" fmla="*/ 2147483646 h 60"/>
              <a:gd name="T22" fmla="*/ 2147483646 w 102"/>
              <a:gd name="T23" fmla="*/ 2147483646 h 60"/>
              <a:gd name="T24" fmla="*/ 2147483646 w 102"/>
              <a:gd name="T25" fmla="*/ 2147483646 h 60"/>
              <a:gd name="T26" fmla="*/ 2147483646 w 102"/>
              <a:gd name="T27" fmla="*/ 2147483646 h 60"/>
              <a:gd name="T28" fmla="*/ 2147483646 w 102"/>
              <a:gd name="T29" fmla="*/ 2147483646 h 60"/>
              <a:gd name="T30" fmla="*/ 2147483646 w 102"/>
              <a:gd name="T31" fmla="*/ 2147483646 h 60"/>
              <a:gd name="T32" fmla="*/ 2147483646 w 102"/>
              <a:gd name="T33" fmla="*/ 2147483646 h 60"/>
              <a:gd name="T34" fmla="*/ 2147483646 w 102"/>
              <a:gd name="T35" fmla="*/ 2147483646 h 60"/>
              <a:gd name="T36" fmla="*/ 2147483646 w 102"/>
              <a:gd name="T37" fmla="*/ 2147483646 h 60"/>
              <a:gd name="T38" fmla="*/ 2147483646 w 102"/>
              <a:gd name="T39" fmla="*/ 2147483646 h 60"/>
              <a:gd name="T40" fmla="*/ 2147483646 w 102"/>
              <a:gd name="T41" fmla="*/ 2147483646 h 60"/>
              <a:gd name="T42" fmla="*/ 2147483646 w 102"/>
              <a:gd name="T43" fmla="*/ 2147483646 h 60"/>
              <a:gd name="T44" fmla="*/ 2147483646 w 102"/>
              <a:gd name="T45" fmla="*/ 2147483646 h 60"/>
              <a:gd name="T46" fmla="*/ 0 w 102"/>
              <a:gd name="T47" fmla="*/ 2147483646 h 60"/>
              <a:gd name="T48" fmla="*/ 2147483646 w 102"/>
              <a:gd name="T49" fmla="*/ 2147483646 h 60"/>
              <a:gd name="T50" fmla="*/ 2147483646 w 102"/>
              <a:gd name="T51" fmla="*/ 2147483646 h 60"/>
              <a:gd name="T52" fmla="*/ 2147483646 w 102"/>
              <a:gd name="T53" fmla="*/ 2147483646 h 60"/>
              <a:gd name="T54" fmla="*/ 2147483646 w 102"/>
              <a:gd name="T55" fmla="*/ 2147483646 h 60"/>
              <a:gd name="T56" fmla="*/ 2147483646 w 102"/>
              <a:gd name="T57" fmla="*/ 2147483646 h 60"/>
              <a:gd name="T58" fmla="*/ 2147483646 w 102"/>
              <a:gd name="T59" fmla="*/ 2147483646 h 60"/>
              <a:gd name="T60" fmla="*/ 2147483646 w 102"/>
              <a:gd name="T61" fmla="*/ 2147483646 h 60"/>
              <a:gd name="T62" fmla="*/ 2147483646 w 102"/>
              <a:gd name="T63" fmla="*/ 2147483646 h 60"/>
              <a:gd name="T64" fmla="*/ 2147483646 w 102"/>
              <a:gd name="T65" fmla="*/ 0 h 60"/>
              <a:gd name="T66" fmla="*/ 2147483646 w 102"/>
              <a:gd name="T67" fmla="*/ 0 h 60"/>
              <a:gd name="T68" fmla="*/ 2147483646 w 102"/>
              <a:gd name="T69" fmla="*/ 0 h 60"/>
              <a:gd name="T70" fmla="*/ 2147483646 w 102"/>
              <a:gd name="T71" fmla="*/ 0 h 60"/>
              <a:gd name="T72" fmla="*/ 2147483646 w 102"/>
              <a:gd name="T73" fmla="*/ 0 h 60"/>
              <a:gd name="T74" fmla="*/ 2147483646 w 102"/>
              <a:gd name="T75" fmla="*/ 0 h 60"/>
              <a:gd name="T76" fmla="*/ 2147483646 w 102"/>
              <a:gd name="T77" fmla="*/ 2147483646 h 60"/>
              <a:gd name="T78" fmla="*/ 2147483646 w 102"/>
              <a:gd name="T79" fmla="*/ 2147483646 h 60"/>
              <a:gd name="T80" fmla="*/ 2147483646 w 102"/>
              <a:gd name="T81" fmla="*/ 2147483646 h 60"/>
              <a:gd name="T82" fmla="*/ 2147483646 w 102"/>
              <a:gd name="T83" fmla="*/ 2147483646 h 60"/>
              <a:gd name="T84" fmla="*/ 2147483646 w 102"/>
              <a:gd name="T85" fmla="*/ 2147483646 h 60"/>
              <a:gd name="T86" fmla="*/ 2147483646 w 102"/>
              <a:gd name="T87" fmla="*/ 2147483646 h 60"/>
              <a:gd name="T88" fmla="*/ 2147483646 w 102"/>
              <a:gd name="T89" fmla="*/ 2147483646 h 60"/>
              <a:gd name="T90" fmla="*/ 2147483646 w 102"/>
              <a:gd name="T91" fmla="*/ 2147483646 h 60"/>
              <a:gd name="T92" fmla="*/ 2147483646 w 102"/>
              <a:gd name="T93" fmla="*/ 2147483646 h 60"/>
              <a:gd name="T94" fmla="*/ 2147483646 w 102"/>
              <a:gd name="T95" fmla="*/ 2147483646 h 60"/>
              <a:gd name="T96" fmla="*/ 2147483646 w 102"/>
              <a:gd name="T97" fmla="*/ 2147483646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7" name="Freeform 435"/>
          <p:cNvSpPr>
            <a:spLocks/>
          </p:cNvSpPr>
          <p:nvPr userDrawn="1"/>
        </p:nvSpPr>
        <p:spPr bwMode="auto">
          <a:xfrm>
            <a:off x="2540901" y="1937717"/>
            <a:ext cx="122767" cy="80963"/>
          </a:xfrm>
          <a:custGeom>
            <a:avLst/>
            <a:gdLst>
              <a:gd name="T0" fmla="*/ 2147483646 w 86"/>
              <a:gd name="T1" fmla="*/ 2147483646 h 80"/>
              <a:gd name="T2" fmla="*/ 2147483646 w 86"/>
              <a:gd name="T3" fmla="*/ 0 h 80"/>
              <a:gd name="T4" fmla="*/ 2147483646 w 86"/>
              <a:gd name="T5" fmla="*/ 2147483646 h 80"/>
              <a:gd name="T6" fmla="*/ 2147483646 w 86"/>
              <a:gd name="T7" fmla="*/ 2147483646 h 80"/>
              <a:gd name="T8" fmla="*/ 2147483646 w 86"/>
              <a:gd name="T9" fmla="*/ 2147483646 h 80"/>
              <a:gd name="T10" fmla="*/ 2147483646 w 86"/>
              <a:gd name="T11" fmla="*/ 2147483646 h 80"/>
              <a:gd name="T12" fmla="*/ 2147483646 w 86"/>
              <a:gd name="T13" fmla="*/ 2147483646 h 80"/>
              <a:gd name="T14" fmla="*/ 2147483646 w 86"/>
              <a:gd name="T15" fmla="*/ 2147483646 h 80"/>
              <a:gd name="T16" fmla="*/ 2147483646 w 86"/>
              <a:gd name="T17" fmla="*/ 2147483646 h 80"/>
              <a:gd name="T18" fmla="*/ 2147483646 w 86"/>
              <a:gd name="T19" fmla="*/ 2147483646 h 80"/>
              <a:gd name="T20" fmla="*/ 2147483646 w 86"/>
              <a:gd name="T21" fmla="*/ 2147483646 h 80"/>
              <a:gd name="T22" fmla="*/ 2147483646 w 86"/>
              <a:gd name="T23" fmla="*/ 2147483646 h 80"/>
              <a:gd name="T24" fmla="*/ 2147483646 w 86"/>
              <a:gd name="T25" fmla="*/ 2147483646 h 80"/>
              <a:gd name="T26" fmla="*/ 2147483646 w 86"/>
              <a:gd name="T27" fmla="*/ 2147483646 h 80"/>
              <a:gd name="T28" fmla="*/ 2147483646 w 86"/>
              <a:gd name="T29" fmla="*/ 2147483646 h 80"/>
              <a:gd name="T30" fmla="*/ 2147483646 w 86"/>
              <a:gd name="T31" fmla="*/ 2147483646 h 80"/>
              <a:gd name="T32" fmla="*/ 2147483646 w 86"/>
              <a:gd name="T33" fmla="*/ 2147483646 h 80"/>
              <a:gd name="T34" fmla="*/ 2147483646 w 86"/>
              <a:gd name="T35" fmla="*/ 2147483646 h 80"/>
              <a:gd name="T36" fmla="*/ 2147483646 w 86"/>
              <a:gd name="T37" fmla="*/ 2147483646 h 80"/>
              <a:gd name="T38" fmla="*/ 2147483646 w 86"/>
              <a:gd name="T39" fmla="*/ 2147483646 h 80"/>
              <a:gd name="T40" fmla="*/ 2147483646 w 86"/>
              <a:gd name="T41" fmla="*/ 2147483646 h 80"/>
              <a:gd name="T42" fmla="*/ 2147483646 w 86"/>
              <a:gd name="T43" fmla="*/ 2147483646 h 80"/>
              <a:gd name="T44" fmla="*/ 2147483646 w 86"/>
              <a:gd name="T45" fmla="*/ 2147483646 h 80"/>
              <a:gd name="T46" fmla="*/ 2147483646 w 86"/>
              <a:gd name="T47" fmla="*/ 2147483646 h 80"/>
              <a:gd name="T48" fmla="*/ 2147483646 w 86"/>
              <a:gd name="T49" fmla="*/ 2147483646 h 80"/>
              <a:gd name="T50" fmla="*/ 2147483646 w 86"/>
              <a:gd name="T51" fmla="*/ 2147483646 h 80"/>
              <a:gd name="T52" fmla="*/ 2147483646 w 86"/>
              <a:gd name="T53" fmla="*/ 2147483646 h 80"/>
              <a:gd name="T54" fmla="*/ 2147483646 w 86"/>
              <a:gd name="T55" fmla="*/ 2147483646 h 80"/>
              <a:gd name="T56" fmla="*/ 2147483646 w 86"/>
              <a:gd name="T57" fmla="*/ 2147483646 h 80"/>
              <a:gd name="T58" fmla="*/ 2147483646 w 86"/>
              <a:gd name="T59" fmla="*/ 2147483646 h 80"/>
              <a:gd name="T60" fmla="*/ 2147483646 w 86"/>
              <a:gd name="T61" fmla="*/ 2147483646 h 80"/>
              <a:gd name="T62" fmla="*/ 2147483646 w 86"/>
              <a:gd name="T63" fmla="*/ 2147483646 h 80"/>
              <a:gd name="T64" fmla="*/ 2147483646 w 86"/>
              <a:gd name="T65" fmla="*/ 2147483646 h 80"/>
              <a:gd name="T66" fmla="*/ 2147483646 w 86"/>
              <a:gd name="T67" fmla="*/ 2147483646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8" name="Freeform 436"/>
          <p:cNvSpPr>
            <a:spLocks/>
          </p:cNvSpPr>
          <p:nvPr userDrawn="1"/>
        </p:nvSpPr>
        <p:spPr bwMode="auto">
          <a:xfrm>
            <a:off x="2665768" y="1986938"/>
            <a:ext cx="48683" cy="46039"/>
          </a:xfrm>
          <a:custGeom>
            <a:avLst/>
            <a:gdLst>
              <a:gd name="T0" fmla="*/ 2147483646 w 34"/>
              <a:gd name="T1" fmla="*/ 2147483646 h 46"/>
              <a:gd name="T2" fmla="*/ 2147483646 w 34"/>
              <a:gd name="T3" fmla="*/ 2147483646 h 46"/>
              <a:gd name="T4" fmla="*/ 2147483646 w 34"/>
              <a:gd name="T5" fmla="*/ 2147483646 h 46"/>
              <a:gd name="T6" fmla="*/ 2147483646 w 34"/>
              <a:gd name="T7" fmla="*/ 2147483646 h 46"/>
              <a:gd name="T8" fmla="*/ 2147483646 w 34"/>
              <a:gd name="T9" fmla="*/ 2147483646 h 46"/>
              <a:gd name="T10" fmla="*/ 2147483646 w 34"/>
              <a:gd name="T11" fmla="*/ 2147483646 h 46"/>
              <a:gd name="T12" fmla="*/ 2147483646 w 34"/>
              <a:gd name="T13" fmla="*/ 2147483646 h 46"/>
              <a:gd name="T14" fmla="*/ 0 w 34"/>
              <a:gd name="T15" fmla="*/ 2147483646 h 46"/>
              <a:gd name="T16" fmla="*/ 2147483646 w 34"/>
              <a:gd name="T17" fmla="*/ 2147483646 h 46"/>
              <a:gd name="T18" fmla="*/ 2147483646 w 34"/>
              <a:gd name="T19" fmla="*/ 2147483646 h 46"/>
              <a:gd name="T20" fmla="*/ 2147483646 w 34"/>
              <a:gd name="T21" fmla="*/ 2147483646 h 46"/>
              <a:gd name="T22" fmla="*/ 2147483646 w 34"/>
              <a:gd name="T23" fmla="*/ 2147483646 h 46"/>
              <a:gd name="T24" fmla="*/ 2147483646 w 34"/>
              <a:gd name="T25" fmla="*/ 2147483646 h 46"/>
              <a:gd name="T26" fmla="*/ 2147483646 w 34"/>
              <a:gd name="T27" fmla="*/ 2147483646 h 46"/>
              <a:gd name="T28" fmla="*/ 2147483646 w 34"/>
              <a:gd name="T29" fmla="*/ 2147483646 h 46"/>
              <a:gd name="T30" fmla="*/ 2147483646 w 34"/>
              <a:gd name="T31" fmla="*/ 2147483646 h 46"/>
              <a:gd name="T32" fmla="*/ 2147483646 w 34"/>
              <a:gd name="T33" fmla="*/ 2147483646 h 46"/>
              <a:gd name="T34" fmla="*/ 2147483646 w 34"/>
              <a:gd name="T35" fmla="*/ 2147483646 h 46"/>
              <a:gd name="T36" fmla="*/ 2147483646 w 34"/>
              <a:gd name="T37" fmla="*/ 2147483646 h 46"/>
              <a:gd name="T38" fmla="*/ 2147483646 w 34"/>
              <a:gd name="T39" fmla="*/ 2147483646 h 46"/>
              <a:gd name="T40" fmla="*/ 2147483646 w 34"/>
              <a:gd name="T41" fmla="*/ 2147483646 h 46"/>
              <a:gd name="T42" fmla="*/ 2147483646 w 34"/>
              <a:gd name="T43" fmla="*/ 2147483646 h 46"/>
              <a:gd name="T44" fmla="*/ 2147483646 w 34"/>
              <a:gd name="T45" fmla="*/ 2147483646 h 46"/>
              <a:gd name="T46" fmla="*/ 2147483646 w 34"/>
              <a:gd name="T47" fmla="*/ 2147483646 h 46"/>
              <a:gd name="T48" fmla="*/ 2147483646 w 34"/>
              <a:gd name="T49" fmla="*/ 0 h 46"/>
              <a:gd name="T50" fmla="*/ 2147483646 w 34"/>
              <a:gd name="T51" fmla="*/ 0 h 46"/>
              <a:gd name="T52" fmla="*/ 2147483646 w 34"/>
              <a:gd name="T53" fmla="*/ 0 h 46"/>
              <a:gd name="T54" fmla="*/ 2147483646 w 34"/>
              <a:gd name="T55" fmla="*/ 2147483646 h 46"/>
              <a:gd name="T56" fmla="*/ 2147483646 w 34"/>
              <a:gd name="T57" fmla="*/ 2147483646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49" name="Freeform 437"/>
          <p:cNvSpPr>
            <a:spLocks/>
          </p:cNvSpPr>
          <p:nvPr userDrawn="1"/>
        </p:nvSpPr>
        <p:spPr bwMode="auto">
          <a:xfrm>
            <a:off x="2653068" y="1923431"/>
            <a:ext cx="287867" cy="103188"/>
          </a:xfrm>
          <a:custGeom>
            <a:avLst/>
            <a:gdLst>
              <a:gd name="T0" fmla="*/ 2147483646 w 202"/>
              <a:gd name="T1" fmla="*/ 2147483646 h 100"/>
              <a:gd name="T2" fmla="*/ 2147483646 w 202"/>
              <a:gd name="T3" fmla="*/ 2147483646 h 100"/>
              <a:gd name="T4" fmla="*/ 2147483646 w 202"/>
              <a:gd name="T5" fmla="*/ 2147483646 h 100"/>
              <a:gd name="T6" fmla="*/ 2147483646 w 202"/>
              <a:gd name="T7" fmla="*/ 2147483646 h 100"/>
              <a:gd name="T8" fmla="*/ 2147483646 w 202"/>
              <a:gd name="T9" fmla="*/ 2147483646 h 100"/>
              <a:gd name="T10" fmla="*/ 2147483646 w 202"/>
              <a:gd name="T11" fmla="*/ 2147483646 h 100"/>
              <a:gd name="T12" fmla="*/ 2147483646 w 202"/>
              <a:gd name="T13" fmla="*/ 2147483646 h 100"/>
              <a:gd name="T14" fmla="*/ 2147483646 w 202"/>
              <a:gd name="T15" fmla="*/ 2147483646 h 100"/>
              <a:gd name="T16" fmla="*/ 2147483646 w 202"/>
              <a:gd name="T17" fmla="*/ 2147483646 h 100"/>
              <a:gd name="T18" fmla="*/ 2147483646 w 202"/>
              <a:gd name="T19" fmla="*/ 2147483646 h 100"/>
              <a:gd name="T20" fmla="*/ 2147483646 w 202"/>
              <a:gd name="T21" fmla="*/ 2147483646 h 100"/>
              <a:gd name="T22" fmla="*/ 2147483646 w 202"/>
              <a:gd name="T23" fmla="*/ 2147483646 h 100"/>
              <a:gd name="T24" fmla="*/ 2147483646 w 202"/>
              <a:gd name="T25" fmla="*/ 2147483646 h 100"/>
              <a:gd name="T26" fmla="*/ 2147483646 w 202"/>
              <a:gd name="T27" fmla="*/ 2147483646 h 100"/>
              <a:gd name="T28" fmla="*/ 2147483646 w 202"/>
              <a:gd name="T29" fmla="*/ 2147483646 h 100"/>
              <a:gd name="T30" fmla="*/ 2147483646 w 202"/>
              <a:gd name="T31" fmla="*/ 2147483646 h 100"/>
              <a:gd name="T32" fmla="*/ 2147483646 w 202"/>
              <a:gd name="T33" fmla="*/ 2147483646 h 100"/>
              <a:gd name="T34" fmla="*/ 2147483646 w 202"/>
              <a:gd name="T35" fmla="*/ 2147483646 h 100"/>
              <a:gd name="T36" fmla="*/ 2147483646 w 202"/>
              <a:gd name="T37" fmla="*/ 2147483646 h 100"/>
              <a:gd name="T38" fmla="*/ 2147483646 w 202"/>
              <a:gd name="T39" fmla="*/ 2147483646 h 100"/>
              <a:gd name="T40" fmla="*/ 2147483646 w 202"/>
              <a:gd name="T41" fmla="*/ 2147483646 h 100"/>
              <a:gd name="T42" fmla="*/ 2147483646 w 202"/>
              <a:gd name="T43" fmla="*/ 2147483646 h 100"/>
              <a:gd name="T44" fmla="*/ 2147483646 w 202"/>
              <a:gd name="T45" fmla="*/ 2147483646 h 100"/>
              <a:gd name="T46" fmla="*/ 2147483646 w 202"/>
              <a:gd name="T47" fmla="*/ 2147483646 h 100"/>
              <a:gd name="T48" fmla="*/ 2147483646 w 202"/>
              <a:gd name="T49" fmla="*/ 2147483646 h 100"/>
              <a:gd name="T50" fmla="*/ 2147483646 w 202"/>
              <a:gd name="T51" fmla="*/ 2147483646 h 100"/>
              <a:gd name="T52" fmla="*/ 2147483646 w 202"/>
              <a:gd name="T53" fmla="*/ 2147483646 h 100"/>
              <a:gd name="T54" fmla="*/ 0 w 202"/>
              <a:gd name="T55" fmla="*/ 2147483646 h 100"/>
              <a:gd name="T56" fmla="*/ 2147483646 w 202"/>
              <a:gd name="T57" fmla="*/ 2147483646 h 100"/>
              <a:gd name="T58" fmla="*/ 2147483646 w 202"/>
              <a:gd name="T59" fmla="*/ 0 h 100"/>
              <a:gd name="T60" fmla="*/ 2147483646 w 202"/>
              <a:gd name="T61" fmla="*/ 2147483646 h 100"/>
              <a:gd name="T62" fmla="*/ 2147483646 w 202"/>
              <a:gd name="T63" fmla="*/ 2147483646 h 100"/>
              <a:gd name="T64" fmla="*/ 2147483646 w 202"/>
              <a:gd name="T65" fmla="*/ 2147483646 h 100"/>
              <a:gd name="T66" fmla="*/ 2147483646 w 202"/>
              <a:gd name="T67" fmla="*/ 2147483646 h 100"/>
              <a:gd name="T68" fmla="*/ 2147483646 w 202"/>
              <a:gd name="T69" fmla="*/ 2147483646 h 100"/>
              <a:gd name="T70" fmla="*/ 2147483646 w 202"/>
              <a:gd name="T71" fmla="*/ 2147483646 h 100"/>
              <a:gd name="T72" fmla="*/ 2147483646 w 202"/>
              <a:gd name="T73" fmla="*/ 2147483646 h 100"/>
              <a:gd name="T74" fmla="*/ 2147483646 w 202"/>
              <a:gd name="T75" fmla="*/ 2147483646 h 100"/>
              <a:gd name="T76" fmla="*/ 2147483646 w 202"/>
              <a:gd name="T77" fmla="*/ 2147483646 h 100"/>
              <a:gd name="T78" fmla="*/ 2147483646 w 202"/>
              <a:gd name="T79" fmla="*/ 2147483646 h 100"/>
              <a:gd name="T80" fmla="*/ 2147483646 w 202"/>
              <a:gd name="T81" fmla="*/ 2147483646 h 100"/>
              <a:gd name="T82" fmla="*/ 2147483646 w 202"/>
              <a:gd name="T83" fmla="*/ 2147483646 h 100"/>
              <a:gd name="T84" fmla="*/ 2147483646 w 202"/>
              <a:gd name="T85" fmla="*/ 2147483646 h 100"/>
              <a:gd name="T86" fmla="*/ 2147483646 w 202"/>
              <a:gd name="T87" fmla="*/ 2147483646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0" name="Freeform 438"/>
          <p:cNvSpPr>
            <a:spLocks/>
          </p:cNvSpPr>
          <p:nvPr userDrawn="1"/>
        </p:nvSpPr>
        <p:spPr bwMode="auto">
          <a:xfrm>
            <a:off x="2426584" y="1858343"/>
            <a:ext cx="59267" cy="38100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2147483646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2147483646 w 40"/>
              <a:gd name="T27" fmla="*/ 2147483646 h 37"/>
              <a:gd name="T28" fmla="*/ 0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2147483646 w 40"/>
              <a:gd name="T37" fmla="*/ 2147483646 h 37"/>
              <a:gd name="T38" fmla="*/ 2147483646 w 40"/>
              <a:gd name="T39" fmla="*/ 0 h 37"/>
              <a:gd name="T40" fmla="*/ 2147483646 w 40"/>
              <a:gd name="T41" fmla="*/ 2147483646 h 37"/>
              <a:gd name="T42" fmla="*/ 2147483646 w 40"/>
              <a:gd name="T43" fmla="*/ 2147483646 h 37"/>
              <a:gd name="T44" fmla="*/ 2147483646 w 40"/>
              <a:gd name="T45" fmla="*/ 2147483646 h 37"/>
              <a:gd name="T46" fmla="*/ 2147483646 w 40"/>
              <a:gd name="T47" fmla="*/ 2147483646 h 37"/>
              <a:gd name="T48" fmla="*/ 2147483646 w 40"/>
              <a:gd name="T49" fmla="*/ 2147483646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1" name="Freeform 439"/>
          <p:cNvSpPr>
            <a:spLocks/>
          </p:cNvSpPr>
          <p:nvPr userDrawn="1"/>
        </p:nvSpPr>
        <p:spPr bwMode="auto">
          <a:xfrm flipV="1">
            <a:off x="2653068" y="1617044"/>
            <a:ext cx="287867" cy="323851"/>
          </a:xfrm>
          <a:custGeom>
            <a:avLst/>
            <a:gdLst>
              <a:gd name="T0" fmla="*/ 2147483646 w 201"/>
              <a:gd name="T1" fmla="*/ 2147483646 h 319"/>
              <a:gd name="T2" fmla="*/ 2147483646 w 201"/>
              <a:gd name="T3" fmla="*/ 2147483646 h 319"/>
              <a:gd name="T4" fmla="*/ 2147483646 w 201"/>
              <a:gd name="T5" fmla="*/ 2147483646 h 319"/>
              <a:gd name="T6" fmla="*/ 2147483646 w 201"/>
              <a:gd name="T7" fmla="*/ 2147483646 h 319"/>
              <a:gd name="T8" fmla="*/ 2147483646 w 201"/>
              <a:gd name="T9" fmla="*/ 2147483646 h 319"/>
              <a:gd name="T10" fmla="*/ 2147483646 w 201"/>
              <a:gd name="T11" fmla="*/ 2147483646 h 319"/>
              <a:gd name="T12" fmla="*/ 2147483646 w 201"/>
              <a:gd name="T13" fmla="*/ 2147483646 h 319"/>
              <a:gd name="T14" fmla="*/ 2147483646 w 201"/>
              <a:gd name="T15" fmla="*/ 2147483646 h 319"/>
              <a:gd name="T16" fmla="*/ 2147483646 w 201"/>
              <a:gd name="T17" fmla="*/ 2147483646 h 319"/>
              <a:gd name="T18" fmla="*/ 2147483646 w 201"/>
              <a:gd name="T19" fmla="*/ 2147483646 h 319"/>
              <a:gd name="T20" fmla="*/ 2147483646 w 201"/>
              <a:gd name="T21" fmla="*/ 2147483646 h 319"/>
              <a:gd name="T22" fmla="*/ 2147483646 w 201"/>
              <a:gd name="T23" fmla="*/ 2147483646 h 319"/>
              <a:gd name="T24" fmla="*/ 2147483646 w 201"/>
              <a:gd name="T25" fmla="*/ 2147483646 h 319"/>
              <a:gd name="T26" fmla="*/ 2147483646 w 201"/>
              <a:gd name="T27" fmla="*/ 2147483646 h 319"/>
              <a:gd name="T28" fmla="*/ 2147483646 w 201"/>
              <a:gd name="T29" fmla="*/ 2147483646 h 319"/>
              <a:gd name="T30" fmla="*/ 2147483646 w 201"/>
              <a:gd name="T31" fmla="*/ 2147483646 h 319"/>
              <a:gd name="T32" fmla="*/ 2147483646 w 201"/>
              <a:gd name="T33" fmla="*/ 2147483646 h 319"/>
              <a:gd name="T34" fmla="*/ 2147483646 w 201"/>
              <a:gd name="T35" fmla="*/ 2147483646 h 319"/>
              <a:gd name="T36" fmla="*/ 2147483646 w 201"/>
              <a:gd name="T37" fmla="*/ 2147483646 h 319"/>
              <a:gd name="T38" fmla="*/ 2147483646 w 201"/>
              <a:gd name="T39" fmla="*/ 2147483646 h 319"/>
              <a:gd name="T40" fmla="*/ 2147483646 w 201"/>
              <a:gd name="T41" fmla="*/ 2147483646 h 319"/>
              <a:gd name="T42" fmla="*/ 2147483646 w 201"/>
              <a:gd name="T43" fmla="*/ 2147483646 h 319"/>
              <a:gd name="T44" fmla="*/ 2147483646 w 201"/>
              <a:gd name="T45" fmla="*/ 2147483646 h 319"/>
              <a:gd name="T46" fmla="*/ 2147483646 w 201"/>
              <a:gd name="T47" fmla="*/ 2147483646 h 319"/>
              <a:gd name="T48" fmla="*/ 2147483646 w 201"/>
              <a:gd name="T49" fmla="*/ 2147483646 h 319"/>
              <a:gd name="T50" fmla="*/ 2147483646 w 201"/>
              <a:gd name="T51" fmla="*/ 0 h 319"/>
              <a:gd name="T52" fmla="*/ 2147483646 w 201"/>
              <a:gd name="T53" fmla="*/ 2147483646 h 319"/>
              <a:gd name="T54" fmla="*/ 2147483646 w 201"/>
              <a:gd name="T55" fmla="*/ 2147483646 h 319"/>
              <a:gd name="T56" fmla="*/ 2147483646 w 201"/>
              <a:gd name="T57" fmla="*/ 2147483646 h 319"/>
              <a:gd name="T58" fmla="*/ 2147483646 w 201"/>
              <a:gd name="T59" fmla="*/ 2147483646 h 319"/>
              <a:gd name="T60" fmla="*/ 2147483646 w 201"/>
              <a:gd name="T61" fmla="*/ 2147483646 h 319"/>
              <a:gd name="T62" fmla="*/ 2147483646 w 201"/>
              <a:gd name="T63" fmla="*/ 2147483646 h 319"/>
              <a:gd name="T64" fmla="*/ 2147483646 w 201"/>
              <a:gd name="T65" fmla="*/ 2147483646 h 319"/>
              <a:gd name="T66" fmla="*/ 2147483646 w 201"/>
              <a:gd name="T67" fmla="*/ 2147483646 h 319"/>
              <a:gd name="T68" fmla="*/ 2147483646 w 201"/>
              <a:gd name="T69" fmla="*/ 2147483646 h 319"/>
              <a:gd name="T70" fmla="*/ 2147483646 w 201"/>
              <a:gd name="T71" fmla="*/ 2147483646 h 319"/>
              <a:gd name="T72" fmla="*/ 2147483646 w 201"/>
              <a:gd name="T73" fmla="*/ 2147483646 h 319"/>
              <a:gd name="T74" fmla="*/ 2147483646 w 201"/>
              <a:gd name="T75" fmla="*/ 2147483646 h 319"/>
              <a:gd name="T76" fmla="*/ 2147483646 w 201"/>
              <a:gd name="T77" fmla="*/ 2147483646 h 319"/>
              <a:gd name="T78" fmla="*/ 2147483646 w 201"/>
              <a:gd name="T79" fmla="*/ 2147483646 h 319"/>
              <a:gd name="T80" fmla="*/ 2147483646 w 201"/>
              <a:gd name="T81" fmla="*/ 2147483646 h 319"/>
              <a:gd name="T82" fmla="*/ 2147483646 w 201"/>
              <a:gd name="T83" fmla="*/ 2147483646 h 319"/>
              <a:gd name="T84" fmla="*/ 2147483646 w 201"/>
              <a:gd name="T85" fmla="*/ 2147483646 h 319"/>
              <a:gd name="T86" fmla="*/ 0 w 201"/>
              <a:gd name="T87" fmla="*/ 2147483646 h 319"/>
              <a:gd name="T88" fmla="*/ 2147483646 w 201"/>
              <a:gd name="T89" fmla="*/ 2147483646 h 319"/>
              <a:gd name="T90" fmla="*/ 2147483646 w 201"/>
              <a:gd name="T91" fmla="*/ 2147483646 h 319"/>
              <a:gd name="T92" fmla="*/ 2147483646 w 201"/>
              <a:gd name="T93" fmla="*/ 2147483646 h 319"/>
              <a:gd name="T94" fmla="*/ 2147483646 w 201"/>
              <a:gd name="T95" fmla="*/ 2147483646 h 319"/>
              <a:gd name="T96" fmla="*/ 2147483646 w 201"/>
              <a:gd name="T97" fmla="*/ 2147483646 h 319"/>
              <a:gd name="T98" fmla="*/ 2147483646 w 201"/>
              <a:gd name="T99" fmla="*/ 2147483646 h 319"/>
              <a:gd name="T100" fmla="*/ 2147483646 w 201"/>
              <a:gd name="T101" fmla="*/ 2147483646 h 319"/>
              <a:gd name="T102" fmla="*/ 2147483646 w 201"/>
              <a:gd name="T103" fmla="*/ 2147483646 h 319"/>
              <a:gd name="T104" fmla="*/ 2147483646 w 201"/>
              <a:gd name="T105" fmla="*/ 2147483646 h 319"/>
              <a:gd name="T106" fmla="*/ 2147483646 w 201"/>
              <a:gd name="T107" fmla="*/ 2147483646 h 319"/>
              <a:gd name="T108" fmla="*/ 2147483646 w 201"/>
              <a:gd name="T109" fmla="*/ 2147483646 h 319"/>
              <a:gd name="T110" fmla="*/ 2147483646 w 201"/>
              <a:gd name="T111" fmla="*/ 2147483646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2" name="Freeform 440"/>
          <p:cNvSpPr>
            <a:spLocks/>
          </p:cNvSpPr>
          <p:nvPr userDrawn="1"/>
        </p:nvSpPr>
        <p:spPr bwMode="auto">
          <a:xfrm>
            <a:off x="2659434" y="1885342"/>
            <a:ext cx="48684" cy="17463"/>
          </a:xfrm>
          <a:custGeom>
            <a:avLst/>
            <a:gdLst>
              <a:gd name="T0" fmla="*/ 2147483646 w 34"/>
              <a:gd name="T1" fmla="*/ 0 h 18"/>
              <a:gd name="T2" fmla="*/ 2147483646 w 34"/>
              <a:gd name="T3" fmla="*/ 2147483646 h 18"/>
              <a:gd name="T4" fmla="*/ 2147483646 w 34"/>
              <a:gd name="T5" fmla="*/ 2147483646 h 18"/>
              <a:gd name="T6" fmla="*/ 2147483646 w 34"/>
              <a:gd name="T7" fmla="*/ 2147483646 h 18"/>
              <a:gd name="T8" fmla="*/ 2147483646 w 34"/>
              <a:gd name="T9" fmla="*/ 2147483646 h 18"/>
              <a:gd name="T10" fmla="*/ 2147483646 w 34"/>
              <a:gd name="T11" fmla="*/ 2147483646 h 18"/>
              <a:gd name="T12" fmla="*/ 2147483646 w 34"/>
              <a:gd name="T13" fmla="*/ 2147483646 h 18"/>
              <a:gd name="T14" fmla="*/ 2147483646 w 34"/>
              <a:gd name="T15" fmla="*/ 2147483646 h 18"/>
              <a:gd name="T16" fmla="*/ 2147483646 w 34"/>
              <a:gd name="T17" fmla="*/ 2147483646 h 18"/>
              <a:gd name="T18" fmla="*/ 2147483646 w 34"/>
              <a:gd name="T19" fmla="*/ 2147483646 h 18"/>
              <a:gd name="T20" fmla="*/ 0 w 34"/>
              <a:gd name="T21" fmla="*/ 2147483646 h 18"/>
              <a:gd name="T22" fmla="*/ 0 w 34"/>
              <a:gd name="T23" fmla="*/ 2147483646 h 18"/>
              <a:gd name="T24" fmla="*/ 2147483646 w 34"/>
              <a:gd name="T25" fmla="*/ 2147483646 h 18"/>
              <a:gd name="T26" fmla="*/ 2147483646 w 34"/>
              <a:gd name="T27" fmla="*/ 2147483646 h 18"/>
              <a:gd name="T28" fmla="*/ 2147483646 w 34"/>
              <a:gd name="T29" fmla="*/ 2147483646 h 18"/>
              <a:gd name="T30" fmla="*/ 2147483646 w 34"/>
              <a:gd name="T31" fmla="*/ 2147483646 h 18"/>
              <a:gd name="T32" fmla="*/ 2147483646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3" name="Freeform 441"/>
          <p:cNvSpPr>
            <a:spLocks/>
          </p:cNvSpPr>
          <p:nvPr userDrawn="1"/>
        </p:nvSpPr>
        <p:spPr bwMode="auto">
          <a:xfrm>
            <a:off x="2634017" y="1839299"/>
            <a:ext cx="44451" cy="47625"/>
          </a:xfrm>
          <a:custGeom>
            <a:avLst/>
            <a:gdLst>
              <a:gd name="T0" fmla="*/ 2147483646 w 34"/>
              <a:gd name="T1" fmla="*/ 2147483646 h 46"/>
              <a:gd name="T2" fmla="*/ 2147483646 w 34"/>
              <a:gd name="T3" fmla="*/ 2147483646 h 46"/>
              <a:gd name="T4" fmla="*/ 2147483646 w 34"/>
              <a:gd name="T5" fmla="*/ 2147483646 h 46"/>
              <a:gd name="T6" fmla="*/ 2147483646 w 34"/>
              <a:gd name="T7" fmla="*/ 0 h 46"/>
              <a:gd name="T8" fmla="*/ 2147483646 w 34"/>
              <a:gd name="T9" fmla="*/ 0 h 46"/>
              <a:gd name="T10" fmla="*/ 2147483646 w 34"/>
              <a:gd name="T11" fmla="*/ 2147483646 h 46"/>
              <a:gd name="T12" fmla="*/ 0 w 34"/>
              <a:gd name="T13" fmla="*/ 2147483646 h 46"/>
              <a:gd name="T14" fmla="*/ 2147483646 w 34"/>
              <a:gd name="T15" fmla="*/ 2147483646 h 46"/>
              <a:gd name="T16" fmla="*/ 2147483646 w 34"/>
              <a:gd name="T17" fmla="*/ 2147483646 h 46"/>
              <a:gd name="T18" fmla="*/ 2147483646 w 34"/>
              <a:gd name="T19" fmla="*/ 2147483646 h 46"/>
              <a:gd name="T20" fmla="*/ 2147483646 w 34"/>
              <a:gd name="T21" fmla="*/ 2147483646 h 46"/>
              <a:gd name="T22" fmla="*/ 2147483646 w 34"/>
              <a:gd name="T23" fmla="*/ 2147483646 h 46"/>
              <a:gd name="T24" fmla="*/ 2147483646 w 34"/>
              <a:gd name="T25" fmla="*/ 2147483646 h 46"/>
              <a:gd name="T26" fmla="*/ 2147483646 w 34"/>
              <a:gd name="T27" fmla="*/ 2147483646 h 46"/>
              <a:gd name="T28" fmla="*/ 2147483646 w 34"/>
              <a:gd name="T29" fmla="*/ 2147483646 h 46"/>
              <a:gd name="T30" fmla="*/ 2147483646 w 34"/>
              <a:gd name="T31" fmla="*/ 2147483646 h 46"/>
              <a:gd name="T32" fmla="*/ 2147483646 w 34"/>
              <a:gd name="T33" fmla="*/ 2147483646 h 46"/>
              <a:gd name="T34" fmla="*/ 2147483646 w 34"/>
              <a:gd name="T35" fmla="*/ 2147483646 h 46"/>
              <a:gd name="T36" fmla="*/ 2147483646 w 34"/>
              <a:gd name="T37" fmla="*/ 2147483646 h 46"/>
              <a:gd name="T38" fmla="*/ 2147483646 w 34"/>
              <a:gd name="T39" fmla="*/ 2147483646 h 46"/>
              <a:gd name="T40" fmla="*/ 2147483646 w 34"/>
              <a:gd name="T41" fmla="*/ 2147483646 h 46"/>
              <a:gd name="T42" fmla="*/ 2147483646 w 34"/>
              <a:gd name="T43" fmla="*/ 2147483646 h 46"/>
              <a:gd name="T44" fmla="*/ 2147483646 w 34"/>
              <a:gd name="T45" fmla="*/ 2147483646 h 46"/>
              <a:gd name="T46" fmla="*/ 2147483646 w 34"/>
              <a:gd name="T47" fmla="*/ 2147483646 h 46"/>
              <a:gd name="T48" fmla="*/ 2147483646 w 34"/>
              <a:gd name="T49" fmla="*/ 2147483646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4" name="Freeform 442"/>
          <p:cNvSpPr>
            <a:spLocks/>
          </p:cNvSpPr>
          <p:nvPr userDrawn="1"/>
        </p:nvSpPr>
        <p:spPr bwMode="auto">
          <a:xfrm>
            <a:off x="2545132" y="1817076"/>
            <a:ext cx="80433" cy="68263"/>
          </a:xfrm>
          <a:custGeom>
            <a:avLst/>
            <a:gdLst>
              <a:gd name="T0" fmla="*/ 2147483646 w 58"/>
              <a:gd name="T1" fmla="*/ 2147483646 h 67"/>
              <a:gd name="T2" fmla="*/ 2147483646 w 58"/>
              <a:gd name="T3" fmla="*/ 2147483646 h 67"/>
              <a:gd name="T4" fmla="*/ 2147483646 w 58"/>
              <a:gd name="T5" fmla="*/ 2147483646 h 67"/>
              <a:gd name="T6" fmla="*/ 2147483646 w 58"/>
              <a:gd name="T7" fmla="*/ 2147483646 h 67"/>
              <a:gd name="T8" fmla="*/ 2147483646 w 58"/>
              <a:gd name="T9" fmla="*/ 2147483646 h 67"/>
              <a:gd name="T10" fmla="*/ 2147483646 w 58"/>
              <a:gd name="T11" fmla="*/ 2147483646 h 67"/>
              <a:gd name="T12" fmla="*/ 2147483646 w 58"/>
              <a:gd name="T13" fmla="*/ 2147483646 h 67"/>
              <a:gd name="T14" fmla="*/ 2147483646 w 58"/>
              <a:gd name="T15" fmla="*/ 2147483646 h 67"/>
              <a:gd name="T16" fmla="*/ 2147483646 w 58"/>
              <a:gd name="T17" fmla="*/ 2147483646 h 67"/>
              <a:gd name="T18" fmla="*/ 2147483646 w 58"/>
              <a:gd name="T19" fmla="*/ 2147483646 h 67"/>
              <a:gd name="T20" fmla="*/ 2147483646 w 58"/>
              <a:gd name="T21" fmla="*/ 2147483646 h 67"/>
              <a:gd name="T22" fmla="*/ 2147483646 w 58"/>
              <a:gd name="T23" fmla="*/ 2147483646 h 67"/>
              <a:gd name="T24" fmla="*/ 2147483646 w 58"/>
              <a:gd name="T25" fmla="*/ 2147483646 h 67"/>
              <a:gd name="T26" fmla="*/ 2147483646 w 58"/>
              <a:gd name="T27" fmla="*/ 2147483646 h 67"/>
              <a:gd name="T28" fmla="*/ 2147483646 w 58"/>
              <a:gd name="T29" fmla="*/ 2147483646 h 67"/>
              <a:gd name="T30" fmla="*/ 2147483646 w 58"/>
              <a:gd name="T31" fmla="*/ 2147483646 h 67"/>
              <a:gd name="T32" fmla="*/ 2147483646 w 58"/>
              <a:gd name="T33" fmla="*/ 2147483646 h 67"/>
              <a:gd name="T34" fmla="*/ 2147483646 w 58"/>
              <a:gd name="T35" fmla="*/ 2147483646 h 67"/>
              <a:gd name="T36" fmla="*/ 2147483646 w 58"/>
              <a:gd name="T37" fmla="*/ 2147483646 h 67"/>
              <a:gd name="T38" fmla="*/ 2147483646 w 58"/>
              <a:gd name="T39" fmla="*/ 2147483646 h 67"/>
              <a:gd name="T40" fmla="*/ 2147483646 w 58"/>
              <a:gd name="T41" fmla="*/ 2147483646 h 67"/>
              <a:gd name="T42" fmla="*/ 2147483646 w 58"/>
              <a:gd name="T43" fmla="*/ 2147483646 h 67"/>
              <a:gd name="T44" fmla="*/ 2147483646 w 58"/>
              <a:gd name="T45" fmla="*/ 2147483646 h 67"/>
              <a:gd name="T46" fmla="*/ 0 w 58"/>
              <a:gd name="T47" fmla="*/ 2147483646 h 67"/>
              <a:gd name="T48" fmla="*/ 2147483646 w 58"/>
              <a:gd name="T49" fmla="*/ 0 h 67"/>
              <a:gd name="T50" fmla="*/ 2147483646 w 58"/>
              <a:gd name="T51" fmla="*/ 0 h 67"/>
              <a:gd name="T52" fmla="*/ 2147483646 w 58"/>
              <a:gd name="T53" fmla="*/ 0 h 67"/>
              <a:gd name="T54" fmla="*/ 2147483646 w 58"/>
              <a:gd name="T55" fmla="*/ 2147483646 h 67"/>
              <a:gd name="T56" fmla="*/ 2147483646 w 58"/>
              <a:gd name="T57" fmla="*/ 2147483646 h 67"/>
              <a:gd name="T58" fmla="*/ 2147483646 w 58"/>
              <a:gd name="T59" fmla="*/ 2147483646 h 67"/>
              <a:gd name="T60" fmla="*/ 2147483646 w 58"/>
              <a:gd name="T61" fmla="*/ 2147483646 h 67"/>
              <a:gd name="T62" fmla="*/ 2147483646 w 58"/>
              <a:gd name="T63" fmla="*/ 2147483646 h 67"/>
              <a:gd name="T64" fmla="*/ 2147483646 w 58"/>
              <a:gd name="T65" fmla="*/ 2147483646 h 67"/>
              <a:gd name="T66" fmla="*/ 2147483646 w 58"/>
              <a:gd name="T67" fmla="*/ 2147483646 h 67"/>
              <a:gd name="T68" fmla="*/ 2147483646 w 58"/>
              <a:gd name="T69" fmla="*/ 2147483646 h 67"/>
              <a:gd name="T70" fmla="*/ 2147483646 w 58"/>
              <a:gd name="T71" fmla="*/ 2147483646 h 67"/>
              <a:gd name="T72" fmla="*/ 2147483646 w 58"/>
              <a:gd name="T73" fmla="*/ 2147483646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5" name="Freeform 443"/>
          <p:cNvSpPr>
            <a:spLocks/>
          </p:cNvSpPr>
          <p:nvPr userDrawn="1"/>
        </p:nvSpPr>
        <p:spPr bwMode="auto">
          <a:xfrm>
            <a:off x="2221281" y="2064727"/>
            <a:ext cx="359833" cy="234951"/>
          </a:xfrm>
          <a:custGeom>
            <a:avLst/>
            <a:gdLst>
              <a:gd name="T0" fmla="*/ 2147483646 w 249"/>
              <a:gd name="T1" fmla="*/ 2147483646 h 231"/>
              <a:gd name="T2" fmla="*/ 2147483646 w 249"/>
              <a:gd name="T3" fmla="*/ 2147483646 h 231"/>
              <a:gd name="T4" fmla="*/ 2147483646 w 249"/>
              <a:gd name="T5" fmla="*/ 2147483646 h 231"/>
              <a:gd name="T6" fmla="*/ 2147483646 w 249"/>
              <a:gd name="T7" fmla="*/ 2147483646 h 231"/>
              <a:gd name="T8" fmla="*/ 2147483646 w 249"/>
              <a:gd name="T9" fmla="*/ 2147483646 h 231"/>
              <a:gd name="T10" fmla="*/ 2147483646 w 249"/>
              <a:gd name="T11" fmla="*/ 2147483646 h 231"/>
              <a:gd name="T12" fmla="*/ 2147483646 w 249"/>
              <a:gd name="T13" fmla="*/ 2147483646 h 231"/>
              <a:gd name="T14" fmla="*/ 2147483646 w 249"/>
              <a:gd name="T15" fmla="*/ 2147483646 h 231"/>
              <a:gd name="T16" fmla="*/ 2147483646 w 249"/>
              <a:gd name="T17" fmla="*/ 2147483646 h 231"/>
              <a:gd name="T18" fmla="*/ 2147483646 w 249"/>
              <a:gd name="T19" fmla="*/ 2147483646 h 231"/>
              <a:gd name="T20" fmla="*/ 2147483646 w 249"/>
              <a:gd name="T21" fmla="*/ 2147483646 h 231"/>
              <a:gd name="T22" fmla="*/ 2147483646 w 249"/>
              <a:gd name="T23" fmla="*/ 2147483646 h 231"/>
              <a:gd name="T24" fmla="*/ 2147483646 w 249"/>
              <a:gd name="T25" fmla="*/ 2147483646 h 231"/>
              <a:gd name="T26" fmla="*/ 2147483646 w 249"/>
              <a:gd name="T27" fmla="*/ 2147483646 h 231"/>
              <a:gd name="T28" fmla="*/ 2147483646 w 249"/>
              <a:gd name="T29" fmla="*/ 2147483646 h 231"/>
              <a:gd name="T30" fmla="*/ 2147483646 w 249"/>
              <a:gd name="T31" fmla="*/ 2147483646 h 231"/>
              <a:gd name="T32" fmla="*/ 2147483646 w 249"/>
              <a:gd name="T33" fmla="*/ 2147483646 h 231"/>
              <a:gd name="T34" fmla="*/ 2147483646 w 249"/>
              <a:gd name="T35" fmla="*/ 2147483646 h 231"/>
              <a:gd name="T36" fmla="*/ 2147483646 w 249"/>
              <a:gd name="T37" fmla="*/ 2147483646 h 231"/>
              <a:gd name="T38" fmla="*/ 2147483646 w 249"/>
              <a:gd name="T39" fmla="*/ 2147483646 h 231"/>
              <a:gd name="T40" fmla="*/ 2147483646 w 249"/>
              <a:gd name="T41" fmla="*/ 2147483646 h 231"/>
              <a:gd name="T42" fmla="*/ 2147483646 w 249"/>
              <a:gd name="T43" fmla="*/ 2147483646 h 231"/>
              <a:gd name="T44" fmla="*/ 2147483646 w 249"/>
              <a:gd name="T45" fmla="*/ 2147483646 h 231"/>
              <a:gd name="T46" fmla="*/ 2147483646 w 249"/>
              <a:gd name="T47" fmla="*/ 2147483646 h 231"/>
              <a:gd name="T48" fmla="*/ 2147483646 w 249"/>
              <a:gd name="T49" fmla="*/ 2147483646 h 231"/>
              <a:gd name="T50" fmla="*/ 2147483646 w 249"/>
              <a:gd name="T51" fmla="*/ 2147483646 h 231"/>
              <a:gd name="T52" fmla="*/ 2147483646 w 249"/>
              <a:gd name="T53" fmla="*/ 2147483646 h 231"/>
              <a:gd name="T54" fmla="*/ 2147483646 w 249"/>
              <a:gd name="T55" fmla="*/ 2147483646 h 231"/>
              <a:gd name="T56" fmla="*/ 2147483646 w 249"/>
              <a:gd name="T57" fmla="*/ 2147483646 h 231"/>
              <a:gd name="T58" fmla="*/ 2147483646 w 249"/>
              <a:gd name="T59" fmla="*/ 2147483646 h 231"/>
              <a:gd name="T60" fmla="*/ 2147483646 w 249"/>
              <a:gd name="T61" fmla="*/ 2147483646 h 231"/>
              <a:gd name="T62" fmla="*/ 2147483646 w 249"/>
              <a:gd name="T63" fmla="*/ 2147483646 h 231"/>
              <a:gd name="T64" fmla="*/ 2147483646 w 249"/>
              <a:gd name="T65" fmla="*/ 2147483646 h 231"/>
              <a:gd name="T66" fmla="*/ 2147483646 w 249"/>
              <a:gd name="T67" fmla="*/ 2147483646 h 231"/>
              <a:gd name="T68" fmla="*/ 2147483646 w 249"/>
              <a:gd name="T69" fmla="*/ 2147483646 h 231"/>
              <a:gd name="T70" fmla="*/ 2147483646 w 249"/>
              <a:gd name="T71" fmla="*/ 2147483646 h 231"/>
              <a:gd name="T72" fmla="*/ 2147483646 w 249"/>
              <a:gd name="T73" fmla="*/ 2147483646 h 231"/>
              <a:gd name="T74" fmla="*/ 2147483646 w 249"/>
              <a:gd name="T75" fmla="*/ 2147483646 h 231"/>
              <a:gd name="T76" fmla="*/ 2147483646 w 249"/>
              <a:gd name="T77" fmla="*/ 2147483646 h 231"/>
              <a:gd name="T78" fmla="*/ 2147483646 w 249"/>
              <a:gd name="T79" fmla="*/ 2147483646 h 231"/>
              <a:gd name="T80" fmla="*/ 2147483646 w 249"/>
              <a:gd name="T81" fmla="*/ 2147483646 h 231"/>
              <a:gd name="T82" fmla="*/ 2147483646 w 249"/>
              <a:gd name="T83" fmla="*/ 2147483646 h 231"/>
              <a:gd name="T84" fmla="*/ 2147483646 w 249"/>
              <a:gd name="T85" fmla="*/ 2147483646 h 231"/>
              <a:gd name="T86" fmla="*/ 2147483646 w 249"/>
              <a:gd name="T87" fmla="*/ 2147483646 h 231"/>
              <a:gd name="T88" fmla="*/ 2147483646 w 249"/>
              <a:gd name="T89" fmla="*/ 2147483646 h 231"/>
              <a:gd name="T90" fmla="*/ 2147483646 w 249"/>
              <a:gd name="T91" fmla="*/ 2147483646 h 231"/>
              <a:gd name="T92" fmla="*/ 2147483646 w 249"/>
              <a:gd name="T93" fmla="*/ 2147483646 h 231"/>
              <a:gd name="T94" fmla="*/ 2147483646 w 249"/>
              <a:gd name="T95" fmla="*/ 2147483646 h 231"/>
              <a:gd name="T96" fmla="*/ 2147483646 w 249"/>
              <a:gd name="T97" fmla="*/ 2147483646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56" name="Freeform 445"/>
          <p:cNvSpPr>
            <a:spLocks/>
          </p:cNvSpPr>
          <p:nvPr userDrawn="1"/>
        </p:nvSpPr>
        <p:spPr bwMode="auto">
          <a:xfrm>
            <a:off x="3592868" y="4199909"/>
            <a:ext cx="48683" cy="19051"/>
          </a:xfrm>
          <a:custGeom>
            <a:avLst/>
            <a:gdLst>
              <a:gd name="T0" fmla="*/ 2147483646 w 23"/>
              <a:gd name="T1" fmla="*/ 0 h 18"/>
              <a:gd name="T2" fmla="*/ 2147483646 w 23"/>
              <a:gd name="T3" fmla="*/ 2147483646 h 18"/>
              <a:gd name="T4" fmla="*/ 2147483646 w 23"/>
              <a:gd name="T5" fmla="*/ 2147483646 h 18"/>
              <a:gd name="T6" fmla="*/ 0 w 23"/>
              <a:gd name="T7" fmla="*/ 2147483646 h 18"/>
              <a:gd name="T8" fmla="*/ 2147483646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57" name="Freeform 450"/>
          <p:cNvSpPr>
            <a:spLocks/>
          </p:cNvSpPr>
          <p:nvPr userDrawn="1"/>
        </p:nvSpPr>
        <p:spPr bwMode="auto">
          <a:xfrm>
            <a:off x="4983533" y="2426668"/>
            <a:ext cx="175684" cy="50800"/>
          </a:xfrm>
          <a:custGeom>
            <a:avLst/>
            <a:gdLst>
              <a:gd name="T0" fmla="*/ 2147483646 w 114"/>
              <a:gd name="T1" fmla="*/ 0 h 54"/>
              <a:gd name="T2" fmla="*/ 2147483646 w 114"/>
              <a:gd name="T3" fmla="*/ 2147483646 h 54"/>
              <a:gd name="T4" fmla="*/ 2147483646 w 114"/>
              <a:gd name="T5" fmla="*/ 2147483646 h 54"/>
              <a:gd name="T6" fmla="*/ 2147483646 w 114"/>
              <a:gd name="T7" fmla="*/ 0 h 54"/>
              <a:gd name="T8" fmla="*/ 2147483646 w 114"/>
              <a:gd name="T9" fmla="*/ 2147483646 h 54"/>
              <a:gd name="T10" fmla="*/ 2147483646 w 114"/>
              <a:gd name="T11" fmla="*/ 2147483646 h 54"/>
              <a:gd name="T12" fmla="*/ 2147483646 w 114"/>
              <a:gd name="T13" fmla="*/ 2147483646 h 54"/>
              <a:gd name="T14" fmla="*/ 2147483646 w 114"/>
              <a:gd name="T15" fmla="*/ 2147483646 h 54"/>
              <a:gd name="T16" fmla="*/ 2147483646 w 114"/>
              <a:gd name="T17" fmla="*/ 2147483646 h 54"/>
              <a:gd name="T18" fmla="*/ 2147483646 w 114"/>
              <a:gd name="T19" fmla="*/ 2147483646 h 54"/>
              <a:gd name="T20" fmla="*/ 2147483646 w 114"/>
              <a:gd name="T21" fmla="*/ 2147483646 h 54"/>
              <a:gd name="T22" fmla="*/ 0 w 114"/>
              <a:gd name="T23" fmla="*/ 2147483646 h 54"/>
              <a:gd name="T24" fmla="*/ 2147483646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 anchor="ctr"/>
          <a:lstStyle/>
          <a:p>
            <a:endParaRPr lang="en-GB" sz="1900"/>
          </a:p>
        </p:txBody>
      </p:sp>
      <p:sp>
        <p:nvSpPr>
          <p:cNvPr id="158" name="Freeform 451"/>
          <p:cNvSpPr>
            <a:spLocks/>
          </p:cNvSpPr>
          <p:nvPr userDrawn="1"/>
        </p:nvSpPr>
        <p:spPr bwMode="auto">
          <a:xfrm>
            <a:off x="10311168" y="4560278"/>
            <a:ext cx="287867" cy="185737"/>
          </a:xfrm>
          <a:custGeom>
            <a:avLst/>
            <a:gdLst>
              <a:gd name="T0" fmla="*/ 2147483646 w 575"/>
              <a:gd name="T1" fmla="*/ 2147483646 h 488"/>
              <a:gd name="T2" fmla="*/ 2147483646 w 575"/>
              <a:gd name="T3" fmla="*/ 2147483646 h 488"/>
              <a:gd name="T4" fmla="*/ 2147483646 w 575"/>
              <a:gd name="T5" fmla="*/ 2147483646 h 488"/>
              <a:gd name="T6" fmla="*/ 2147483646 w 575"/>
              <a:gd name="T7" fmla="*/ 2147483646 h 488"/>
              <a:gd name="T8" fmla="*/ 2147483646 w 575"/>
              <a:gd name="T9" fmla="*/ 0 h 488"/>
              <a:gd name="T10" fmla="*/ 2147483646 w 575"/>
              <a:gd name="T11" fmla="*/ 2147483646 h 488"/>
              <a:gd name="T12" fmla="*/ 0 w 575"/>
              <a:gd name="T13" fmla="*/ 2147483646 h 488"/>
              <a:gd name="T14" fmla="*/ 2147483646 w 575"/>
              <a:gd name="T15" fmla="*/ 2147483646 h 488"/>
              <a:gd name="T16" fmla="*/ 2147483646 w 575"/>
              <a:gd name="T17" fmla="*/ 2147483646 h 488"/>
              <a:gd name="T18" fmla="*/ 2147483646 w 575"/>
              <a:gd name="T19" fmla="*/ 2147483646 h 488"/>
              <a:gd name="T20" fmla="*/ 2147483646 w 575"/>
              <a:gd name="T21" fmla="*/ 2147483646 h 488"/>
              <a:gd name="T22" fmla="*/ 2147483646 w 575"/>
              <a:gd name="T23" fmla="*/ 2147483646 h 488"/>
              <a:gd name="T24" fmla="*/ 2147483646 w 575"/>
              <a:gd name="T25" fmla="*/ 2147483646 h 488"/>
              <a:gd name="T26" fmla="*/ 2147483646 w 575"/>
              <a:gd name="T27" fmla="*/ 2147483646 h 488"/>
              <a:gd name="T28" fmla="*/ 2147483646 w 575"/>
              <a:gd name="T29" fmla="*/ 2147483646 h 488"/>
              <a:gd name="T30" fmla="*/ 2147483646 w 575"/>
              <a:gd name="T31" fmla="*/ 2147483646 h 488"/>
              <a:gd name="T32" fmla="*/ 2147483646 w 575"/>
              <a:gd name="T33" fmla="*/ 2147483646 h 488"/>
              <a:gd name="T34" fmla="*/ 2147483646 w 575"/>
              <a:gd name="T35" fmla="*/ 2147483646 h 488"/>
              <a:gd name="T36" fmla="*/ 2147483646 w 575"/>
              <a:gd name="T37" fmla="*/ 2147483646 h 488"/>
              <a:gd name="T38" fmla="*/ 2147483646 w 575"/>
              <a:gd name="T39" fmla="*/ 2147483646 h 488"/>
              <a:gd name="T40" fmla="*/ 2147483646 w 575"/>
              <a:gd name="T41" fmla="*/ 2147483646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59" name="Freeform 452"/>
          <p:cNvSpPr>
            <a:spLocks/>
          </p:cNvSpPr>
          <p:nvPr userDrawn="1"/>
        </p:nvSpPr>
        <p:spPr bwMode="auto">
          <a:xfrm>
            <a:off x="10599052" y="4604727"/>
            <a:ext cx="232833" cy="169863"/>
          </a:xfrm>
          <a:custGeom>
            <a:avLst/>
            <a:gdLst>
              <a:gd name="T0" fmla="*/ 2147483646 w 460"/>
              <a:gd name="T1" fmla="*/ 2147483646 h 443"/>
              <a:gd name="T2" fmla="*/ 2147483646 w 460"/>
              <a:gd name="T3" fmla="*/ 2147483646 h 443"/>
              <a:gd name="T4" fmla="*/ 2147483646 w 460"/>
              <a:gd name="T5" fmla="*/ 2147483646 h 443"/>
              <a:gd name="T6" fmla="*/ 2147483646 w 460"/>
              <a:gd name="T7" fmla="*/ 2147483646 h 443"/>
              <a:gd name="T8" fmla="*/ 2147483646 w 460"/>
              <a:gd name="T9" fmla="*/ 2147483646 h 443"/>
              <a:gd name="T10" fmla="*/ 2147483646 w 460"/>
              <a:gd name="T11" fmla="*/ 2147483646 h 443"/>
              <a:gd name="T12" fmla="*/ 0 w 460"/>
              <a:gd name="T13" fmla="*/ 0 h 443"/>
              <a:gd name="T14" fmla="*/ 0 w 460"/>
              <a:gd name="T15" fmla="*/ 2147483646 h 443"/>
              <a:gd name="T16" fmla="*/ 2147483646 w 460"/>
              <a:gd name="T17" fmla="*/ 2147483646 h 443"/>
              <a:gd name="T18" fmla="*/ 2147483646 w 460"/>
              <a:gd name="T19" fmla="*/ 2147483646 h 443"/>
              <a:gd name="T20" fmla="*/ 2147483646 w 460"/>
              <a:gd name="T21" fmla="*/ 2147483646 h 443"/>
              <a:gd name="T22" fmla="*/ 2147483646 w 460"/>
              <a:gd name="T23" fmla="*/ 2147483646 h 443"/>
              <a:gd name="T24" fmla="*/ 2147483646 w 460"/>
              <a:gd name="T25" fmla="*/ 2147483646 h 443"/>
              <a:gd name="T26" fmla="*/ 2147483646 w 460"/>
              <a:gd name="T27" fmla="*/ 2147483646 h 443"/>
              <a:gd name="T28" fmla="*/ 2147483646 w 460"/>
              <a:gd name="T29" fmla="*/ 2147483646 h 443"/>
              <a:gd name="T30" fmla="*/ 2147483646 w 460"/>
              <a:gd name="T31" fmla="*/ 2147483646 h 443"/>
              <a:gd name="T32" fmla="*/ 2147483646 w 460"/>
              <a:gd name="T33" fmla="*/ 2147483646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grpSp>
        <p:nvGrpSpPr>
          <p:cNvPr id="160" name="Group 453"/>
          <p:cNvGrpSpPr>
            <a:grpSpLocks/>
          </p:cNvGrpSpPr>
          <p:nvPr userDrawn="1"/>
        </p:nvGrpSpPr>
        <p:grpSpPr bwMode="auto">
          <a:xfrm>
            <a:off x="5614301" y="2815607"/>
            <a:ext cx="334433" cy="368300"/>
            <a:chOff x="2201" y="1250"/>
            <a:chExt cx="133" cy="193"/>
          </a:xfrm>
          <a:solidFill>
            <a:schemeClr val="bg1">
              <a:lumMod val="85000"/>
            </a:schemeClr>
          </a:solidFill>
        </p:grpSpPr>
        <p:sp>
          <p:nvSpPr>
            <p:cNvPr id="161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2265696 w 24"/>
                <a:gd name="T1" fmla="*/ 11636360 h 47"/>
                <a:gd name="T2" fmla="*/ 1548613 w 24"/>
                <a:gd name="T3" fmla="*/ 10984915 h 47"/>
                <a:gd name="T4" fmla="*/ 3815242 w 24"/>
                <a:gd name="T5" fmla="*/ 9628014 h 47"/>
                <a:gd name="T6" fmla="*/ 3443575 w 24"/>
                <a:gd name="T7" fmla="*/ 8328599 h 47"/>
                <a:gd name="T8" fmla="*/ 3008975 w 24"/>
                <a:gd name="T9" fmla="*/ 7283639 h 47"/>
                <a:gd name="T10" fmla="*/ 1177883 w 24"/>
                <a:gd name="T11" fmla="*/ 7283639 h 47"/>
                <a:gd name="T12" fmla="*/ 1548613 w 24"/>
                <a:gd name="T13" fmla="*/ 5335900 h 47"/>
                <a:gd name="T14" fmla="*/ 371667 w 24"/>
                <a:gd name="T15" fmla="*/ 5983953 h 47"/>
                <a:gd name="T16" fmla="*/ 0 w 24"/>
                <a:gd name="T17" fmla="*/ 4290936 h 47"/>
                <a:gd name="T18" fmla="*/ 0 w 24"/>
                <a:gd name="T19" fmla="*/ 2675083 h 47"/>
                <a:gd name="T20" fmla="*/ 371667 w 24"/>
                <a:gd name="T21" fmla="*/ 1299416 h 47"/>
                <a:gd name="T22" fmla="*/ 1920279 w 24"/>
                <a:gd name="T23" fmla="*/ 0 h 47"/>
                <a:gd name="T24" fmla="*/ 3008975 w 24"/>
                <a:gd name="T25" fmla="*/ 316438 h 47"/>
                <a:gd name="T26" fmla="*/ 2637292 w 24"/>
                <a:gd name="T27" fmla="*/ 2028208 h 47"/>
                <a:gd name="T28" fmla="*/ 4907846 w 24"/>
                <a:gd name="T29" fmla="*/ 2028208 h 47"/>
                <a:gd name="T30" fmla="*/ 4185992 w 24"/>
                <a:gd name="T31" fmla="*/ 3644078 h 47"/>
                <a:gd name="T32" fmla="*/ 3443575 w 24"/>
                <a:gd name="T33" fmla="*/ 5019458 h 47"/>
                <a:gd name="T34" fmla="*/ 4907846 w 24"/>
                <a:gd name="T35" fmla="*/ 5652403 h 47"/>
                <a:gd name="T36" fmla="*/ 6452554 w 24"/>
                <a:gd name="T37" fmla="*/ 8012161 h 47"/>
                <a:gd name="T38" fmla="*/ 7174704 w 24"/>
                <a:gd name="T39" fmla="*/ 9628014 h 47"/>
                <a:gd name="T40" fmla="*/ 7174704 w 24"/>
                <a:gd name="T41" fmla="*/ 10591397 h 47"/>
                <a:gd name="T42" fmla="*/ 8723388 w 24"/>
                <a:gd name="T43" fmla="*/ 10591397 h 47"/>
                <a:gd name="T44" fmla="*/ 8351425 w 24"/>
                <a:gd name="T45" fmla="*/ 12936043 h 47"/>
                <a:gd name="T46" fmla="*/ 9094983 w 24"/>
                <a:gd name="T47" fmla="*/ 13252214 h 47"/>
                <a:gd name="T48" fmla="*/ 6452554 w 24"/>
                <a:gd name="T49" fmla="*/ 14312535 h 47"/>
                <a:gd name="T50" fmla="*/ 4185992 w 24"/>
                <a:gd name="T51" fmla="*/ 14628977 h 47"/>
                <a:gd name="T52" fmla="*/ 3008975 w 24"/>
                <a:gd name="T53" fmla="*/ 14963980 h 47"/>
                <a:gd name="T54" fmla="*/ 1548613 w 24"/>
                <a:gd name="T55" fmla="*/ 14963980 h 47"/>
                <a:gd name="T56" fmla="*/ 371667 w 24"/>
                <a:gd name="T57" fmla="*/ 15280422 h 47"/>
                <a:gd name="T58" fmla="*/ 1920279 w 24"/>
                <a:gd name="T59" fmla="*/ 13899088 h 47"/>
                <a:gd name="T60" fmla="*/ 2265696 w 24"/>
                <a:gd name="T61" fmla="*/ 12619535 h 47"/>
                <a:gd name="T62" fmla="*/ 1177883 w 24"/>
                <a:gd name="T63" fmla="*/ 1228433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900"/>
            </a:p>
          </p:txBody>
        </p:sp>
        <p:sp>
          <p:nvSpPr>
            <p:cNvPr id="162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900"/>
            </a:p>
          </p:txBody>
        </p:sp>
      </p:grpSp>
      <p:sp>
        <p:nvSpPr>
          <p:cNvPr id="163" name="Freeform 458"/>
          <p:cNvSpPr>
            <a:spLocks/>
          </p:cNvSpPr>
          <p:nvPr userDrawn="1"/>
        </p:nvSpPr>
        <p:spPr bwMode="auto">
          <a:xfrm>
            <a:off x="6924518" y="3664921"/>
            <a:ext cx="97367" cy="44451"/>
          </a:xfrm>
          <a:custGeom>
            <a:avLst/>
            <a:gdLst>
              <a:gd name="T0" fmla="*/ 0 w 46"/>
              <a:gd name="T1" fmla="*/ 2147483646 h 28"/>
              <a:gd name="T2" fmla="*/ 2147483646 w 46"/>
              <a:gd name="T3" fmla="*/ 2147483646 h 28"/>
              <a:gd name="T4" fmla="*/ 2147483646 w 46"/>
              <a:gd name="T5" fmla="*/ 2147483646 h 28"/>
              <a:gd name="T6" fmla="*/ 2147483646 w 46"/>
              <a:gd name="T7" fmla="*/ 2147483646 h 28"/>
              <a:gd name="T8" fmla="*/ 2147483646 w 46"/>
              <a:gd name="T9" fmla="*/ 2147483646 h 28"/>
              <a:gd name="T10" fmla="*/ 2147483646 w 46"/>
              <a:gd name="T11" fmla="*/ 0 h 28"/>
              <a:gd name="T12" fmla="*/ 2147483646 w 46"/>
              <a:gd name="T13" fmla="*/ 2147483646 h 28"/>
              <a:gd name="T14" fmla="*/ 2147483646 w 46"/>
              <a:gd name="T15" fmla="*/ 2147483646 h 28"/>
              <a:gd name="T16" fmla="*/ 2147483646 w 46"/>
              <a:gd name="T17" fmla="*/ 2147483646 h 28"/>
              <a:gd name="T18" fmla="*/ 2147483646 w 46"/>
              <a:gd name="T19" fmla="*/ 2147483646 h 28"/>
              <a:gd name="T20" fmla="*/ 2147483646 w 46"/>
              <a:gd name="T21" fmla="*/ 2147483646 h 28"/>
              <a:gd name="T22" fmla="*/ 2147483646 w 46"/>
              <a:gd name="T23" fmla="*/ 2147483646 h 28"/>
              <a:gd name="T24" fmla="*/ 2147483646 w 46"/>
              <a:gd name="T25" fmla="*/ 2147483646 h 28"/>
              <a:gd name="T26" fmla="*/ 2147483646 w 46"/>
              <a:gd name="T27" fmla="*/ 2147483646 h 28"/>
              <a:gd name="T28" fmla="*/ 0 w 46"/>
              <a:gd name="T29" fmla="*/ 2147483646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64" name="Freeform 507"/>
          <p:cNvSpPr>
            <a:spLocks/>
          </p:cNvSpPr>
          <p:nvPr userDrawn="1"/>
        </p:nvSpPr>
        <p:spPr bwMode="auto">
          <a:xfrm>
            <a:off x="8346918" y="3050564"/>
            <a:ext cx="2010833" cy="1047751"/>
          </a:xfrm>
          <a:custGeom>
            <a:avLst/>
            <a:gdLst>
              <a:gd name="T0" fmla="*/ 2147483646 w 950"/>
              <a:gd name="T1" fmla="*/ 2147483646 h 660"/>
              <a:gd name="T2" fmla="*/ 2147483646 w 950"/>
              <a:gd name="T3" fmla="*/ 2147483646 h 660"/>
              <a:gd name="T4" fmla="*/ 2147483646 w 950"/>
              <a:gd name="T5" fmla="*/ 2147483646 h 660"/>
              <a:gd name="T6" fmla="*/ 2147483646 w 950"/>
              <a:gd name="T7" fmla="*/ 2147483646 h 660"/>
              <a:gd name="T8" fmla="*/ 2147483646 w 950"/>
              <a:gd name="T9" fmla="*/ 2147483646 h 660"/>
              <a:gd name="T10" fmla="*/ 2147483646 w 950"/>
              <a:gd name="T11" fmla="*/ 2147483646 h 660"/>
              <a:gd name="T12" fmla="*/ 2147483646 w 950"/>
              <a:gd name="T13" fmla="*/ 2147483646 h 660"/>
              <a:gd name="T14" fmla="*/ 2147483646 w 950"/>
              <a:gd name="T15" fmla="*/ 2147483646 h 660"/>
              <a:gd name="T16" fmla="*/ 2147483646 w 950"/>
              <a:gd name="T17" fmla="*/ 2147483646 h 660"/>
              <a:gd name="T18" fmla="*/ 2147483646 w 950"/>
              <a:gd name="T19" fmla="*/ 2147483646 h 660"/>
              <a:gd name="T20" fmla="*/ 2147483646 w 950"/>
              <a:gd name="T21" fmla="*/ 2147483646 h 660"/>
              <a:gd name="T22" fmla="*/ 2147483646 w 950"/>
              <a:gd name="T23" fmla="*/ 2147483646 h 660"/>
              <a:gd name="T24" fmla="*/ 2147483646 w 950"/>
              <a:gd name="T25" fmla="*/ 2147483646 h 660"/>
              <a:gd name="T26" fmla="*/ 2147483646 w 950"/>
              <a:gd name="T27" fmla="*/ 2147483646 h 660"/>
              <a:gd name="T28" fmla="*/ 2147483646 w 950"/>
              <a:gd name="T29" fmla="*/ 2147483646 h 660"/>
              <a:gd name="T30" fmla="*/ 2147483646 w 950"/>
              <a:gd name="T31" fmla="*/ 2147483646 h 660"/>
              <a:gd name="T32" fmla="*/ 2147483646 w 950"/>
              <a:gd name="T33" fmla="*/ 2147483646 h 660"/>
              <a:gd name="T34" fmla="*/ 2147483646 w 950"/>
              <a:gd name="T35" fmla="*/ 2147483646 h 660"/>
              <a:gd name="T36" fmla="*/ 2147483646 w 950"/>
              <a:gd name="T37" fmla="*/ 2147483646 h 660"/>
              <a:gd name="T38" fmla="*/ 2147483646 w 950"/>
              <a:gd name="T39" fmla="*/ 2147483646 h 660"/>
              <a:gd name="T40" fmla="*/ 2147483646 w 950"/>
              <a:gd name="T41" fmla="*/ 2147483646 h 660"/>
              <a:gd name="T42" fmla="*/ 2147483646 w 950"/>
              <a:gd name="T43" fmla="*/ 2147483646 h 660"/>
              <a:gd name="T44" fmla="*/ 2147483646 w 950"/>
              <a:gd name="T45" fmla="*/ 2147483646 h 660"/>
              <a:gd name="T46" fmla="*/ 2147483646 w 950"/>
              <a:gd name="T47" fmla="*/ 2147483646 h 660"/>
              <a:gd name="T48" fmla="*/ 2147483646 w 950"/>
              <a:gd name="T49" fmla="*/ 2147483646 h 660"/>
              <a:gd name="T50" fmla="*/ 2147483646 w 950"/>
              <a:gd name="T51" fmla="*/ 2147483646 h 660"/>
              <a:gd name="T52" fmla="*/ 2147483646 w 950"/>
              <a:gd name="T53" fmla="*/ 2147483646 h 660"/>
              <a:gd name="T54" fmla="*/ 2147483646 w 950"/>
              <a:gd name="T55" fmla="*/ 2147483646 h 660"/>
              <a:gd name="T56" fmla="*/ 2147483646 w 950"/>
              <a:gd name="T57" fmla="*/ 2147483646 h 660"/>
              <a:gd name="T58" fmla="*/ 2147483646 w 950"/>
              <a:gd name="T59" fmla="*/ 2147483646 h 660"/>
              <a:gd name="T60" fmla="*/ 2147483646 w 950"/>
              <a:gd name="T61" fmla="*/ 2147483646 h 660"/>
              <a:gd name="T62" fmla="*/ 2147483646 w 950"/>
              <a:gd name="T63" fmla="*/ 2147483646 h 660"/>
              <a:gd name="T64" fmla="*/ 2147483646 w 950"/>
              <a:gd name="T65" fmla="*/ 2147483646 h 660"/>
              <a:gd name="T66" fmla="*/ 2147483646 w 950"/>
              <a:gd name="T67" fmla="*/ 2147483646 h 660"/>
              <a:gd name="T68" fmla="*/ 2147483646 w 950"/>
              <a:gd name="T69" fmla="*/ 2147483646 h 660"/>
              <a:gd name="T70" fmla="*/ 2147483646 w 950"/>
              <a:gd name="T71" fmla="*/ 2147483646 h 660"/>
              <a:gd name="T72" fmla="*/ 2147483646 w 950"/>
              <a:gd name="T73" fmla="*/ 2147483646 h 660"/>
              <a:gd name="T74" fmla="*/ 2147483646 w 950"/>
              <a:gd name="T75" fmla="*/ 2147483646 h 660"/>
              <a:gd name="T76" fmla="*/ 2147483646 w 950"/>
              <a:gd name="T77" fmla="*/ 2147483646 h 660"/>
              <a:gd name="T78" fmla="*/ 2147483646 w 950"/>
              <a:gd name="T79" fmla="*/ 2147483646 h 660"/>
              <a:gd name="T80" fmla="*/ 2147483646 w 950"/>
              <a:gd name="T81" fmla="*/ 2147483646 h 660"/>
              <a:gd name="T82" fmla="*/ 2147483646 w 950"/>
              <a:gd name="T83" fmla="*/ 2147483646 h 660"/>
              <a:gd name="T84" fmla="*/ 2147483646 w 950"/>
              <a:gd name="T85" fmla="*/ 2147483646 h 660"/>
              <a:gd name="T86" fmla="*/ 2147483646 w 950"/>
              <a:gd name="T87" fmla="*/ 2147483646 h 660"/>
              <a:gd name="T88" fmla="*/ 2147483646 w 950"/>
              <a:gd name="T89" fmla="*/ 2147483646 h 660"/>
              <a:gd name="T90" fmla="*/ 2147483646 w 950"/>
              <a:gd name="T91" fmla="*/ 2147483646 h 660"/>
              <a:gd name="T92" fmla="*/ 2147483646 w 950"/>
              <a:gd name="T93" fmla="*/ 2147483646 h 660"/>
              <a:gd name="T94" fmla="*/ 2147483646 w 950"/>
              <a:gd name="T95" fmla="*/ 2147483646 h 660"/>
              <a:gd name="T96" fmla="*/ 2147483646 w 950"/>
              <a:gd name="T97" fmla="*/ 2147483646 h 660"/>
              <a:gd name="T98" fmla="*/ 2147483646 w 950"/>
              <a:gd name="T99" fmla="*/ 2147483646 h 660"/>
              <a:gd name="T100" fmla="*/ 2147483646 w 950"/>
              <a:gd name="T101" fmla="*/ 2147483646 h 660"/>
              <a:gd name="T102" fmla="*/ 2147483646 w 950"/>
              <a:gd name="T103" fmla="*/ 2147483646 h 660"/>
              <a:gd name="T104" fmla="*/ 2147483646 w 950"/>
              <a:gd name="T105" fmla="*/ 2147483646 h 660"/>
              <a:gd name="T106" fmla="*/ 2147483646 w 950"/>
              <a:gd name="T107" fmla="*/ 2147483646 h 660"/>
              <a:gd name="T108" fmla="*/ 2147483646 w 950"/>
              <a:gd name="T109" fmla="*/ 2147483646 h 660"/>
              <a:gd name="T110" fmla="*/ 2147483646 w 950"/>
              <a:gd name="T111" fmla="*/ 2147483646 h 660"/>
              <a:gd name="T112" fmla="*/ 2147483646 w 950"/>
              <a:gd name="T113" fmla="*/ 2147483646 h 660"/>
              <a:gd name="T114" fmla="*/ 2147483646 w 950"/>
              <a:gd name="T115" fmla="*/ 2147483646 h 660"/>
              <a:gd name="T116" fmla="*/ 2147483646 w 950"/>
              <a:gd name="T117" fmla="*/ 2147483646 h 660"/>
              <a:gd name="T118" fmla="*/ 2147483646 w 950"/>
              <a:gd name="T119" fmla="*/ 2147483646 h 660"/>
              <a:gd name="T120" fmla="*/ 2147483646 w 950"/>
              <a:gd name="T121" fmla="*/ 2147483646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65" name="Freeform 260"/>
          <p:cNvSpPr>
            <a:spLocks/>
          </p:cNvSpPr>
          <p:nvPr userDrawn="1"/>
        </p:nvSpPr>
        <p:spPr bwMode="auto">
          <a:xfrm>
            <a:off x="8406167" y="4619015"/>
            <a:ext cx="76200" cy="68263"/>
          </a:xfrm>
          <a:custGeom>
            <a:avLst/>
            <a:gdLst>
              <a:gd name="T0" fmla="*/ 2147483646 w 42"/>
              <a:gd name="T1" fmla="*/ 0 h 54"/>
              <a:gd name="T2" fmla="*/ 0 w 42"/>
              <a:gd name="T3" fmla="*/ 2147483646 h 54"/>
              <a:gd name="T4" fmla="*/ 2147483646 w 42"/>
              <a:gd name="T5" fmla="*/ 2147483646 h 54"/>
              <a:gd name="T6" fmla="*/ 2147483646 w 42"/>
              <a:gd name="T7" fmla="*/ 2147483646 h 54"/>
              <a:gd name="T8" fmla="*/ 2147483646 w 42"/>
              <a:gd name="T9" fmla="*/ 2147483646 h 54"/>
              <a:gd name="T10" fmla="*/ 2147483646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6" name="Freeform 261"/>
          <p:cNvSpPr>
            <a:spLocks/>
          </p:cNvSpPr>
          <p:nvPr userDrawn="1"/>
        </p:nvSpPr>
        <p:spPr bwMode="auto">
          <a:xfrm>
            <a:off x="9498385" y="4098315"/>
            <a:ext cx="71967" cy="53975"/>
          </a:xfrm>
          <a:custGeom>
            <a:avLst/>
            <a:gdLst>
              <a:gd name="T0" fmla="*/ 0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0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0 w 42"/>
              <a:gd name="T13" fmla="*/ 2147483646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7" name="Freeform 262"/>
          <p:cNvSpPr>
            <a:spLocks/>
          </p:cNvSpPr>
          <p:nvPr userDrawn="1"/>
        </p:nvSpPr>
        <p:spPr bwMode="auto">
          <a:xfrm>
            <a:off x="9885716" y="3964964"/>
            <a:ext cx="42333" cy="93663"/>
          </a:xfrm>
          <a:custGeom>
            <a:avLst/>
            <a:gdLst>
              <a:gd name="T0" fmla="*/ 0 w 24"/>
              <a:gd name="T1" fmla="*/ 2147483646 h 72"/>
              <a:gd name="T2" fmla="*/ 0 w 24"/>
              <a:gd name="T3" fmla="*/ 2147483646 h 72"/>
              <a:gd name="T4" fmla="*/ 2147483646 w 24"/>
              <a:gd name="T5" fmla="*/ 0 h 72"/>
              <a:gd name="T6" fmla="*/ 2147483646 w 24"/>
              <a:gd name="T7" fmla="*/ 2147483646 h 72"/>
              <a:gd name="T8" fmla="*/ 2147483646 w 24"/>
              <a:gd name="T9" fmla="*/ 2147483646 h 72"/>
              <a:gd name="T10" fmla="*/ 0 w 24"/>
              <a:gd name="T11" fmla="*/ 2147483646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8" name="Freeform 263"/>
          <p:cNvSpPr>
            <a:spLocks/>
          </p:cNvSpPr>
          <p:nvPr userDrawn="1"/>
        </p:nvSpPr>
        <p:spPr bwMode="auto">
          <a:xfrm>
            <a:off x="10198983" y="3722073"/>
            <a:ext cx="61384" cy="69851"/>
          </a:xfrm>
          <a:custGeom>
            <a:avLst/>
            <a:gdLst>
              <a:gd name="T0" fmla="*/ 0 w 36"/>
              <a:gd name="T1" fmla="*/ 2147483646 h 54"/>
              <a:gd name="T2" fmla="*/ 2147483646 w 36"/>
              <a:gd name="T3" fmla="*/ 2147483646 h 54"/>
              <a:gd name="T4" fmla="*/ 2147483646 w 36"/>
              <a:gd name="T5" fmla="*/ 2147483646 h 54"/>
              <a:gd name="T6" fmla="*/ 2147483646 w 36"/>
              <a:gd name="T7" fmla="*/ 2147483646 h 54"/>
              <a:gd name="T8" fmla="*/ 2147483646 w 36"/>
              <a:gd name="T9" fmla="*/ 2147483646 h 54"/>
              <a:gd name="T10" fmla="*/ 2147483646 w 36"/>
              <a:gd name="T11" fmla="*/ 0 h 54"/>
              <a:gd name="T12" fmla="*/ 0 w 36"/>
              <a:gd name="T13" fmla="*/ 2147483646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69" name="Freeform 264"/>
          <p:cNvSpPr>
            <a:spLocks/>
          </p:cNvSpPr>
          <p:nvPr userDrawn="1"/>
        </p:nvSpPr>
        <p:spPr bwMode="auto">
          <a:xfrm>
            <a:off x="10273074" y="3363293"/>
            <a:ext cx="459316" cy="374651"/>
          </a:xfrm>
          <a:custGeom>
            <a:avLst/>
            <a:gdLst>
              <a:gd name="T0" fmla="*/ 2147483646 w 264"/>
              <a:gd name="T1" fmla="*/ 2147483646 h 289"/>
              <a:gd name="T2" fmla="*/ 2147483646 w 264"/>
              <a:gd name="T3" fmla="*/ 2147483646 h 289"/>
              <a:gd name="T4" fmla="*/ 2147483646 w 264"/>
              <a:gd name="T5" fmla="*/ 2147483646 h 289"/>
              <a:gd name="T6" fmla="*/ 2147483646 w 264"/>
              <a:gd name="T7" fmla="*/ 2147483646 h 289"/>
              <a:gd name="T8" fmla="*/ 2147483646 w 264"/>
              <a:gd name="T9" fmla="*/ 2147483646 h 289"/>
              <a:gd name="T10" fmla="*/ 2147483646 w 264"/>
              <a:gd name="T11" fmla="*/ 2147483646 h 289"/>
              <a:gd name="T12" fmla="*/ 2147483646 w 264"/>
              <a:gd name="T13" fmla="*/ 2147483646 h 289"/>
              <a:gd name="T14" fmla="*/ 2147483646 w 264"/>
              <a:gd name="T15" fmla="*/ 2147483646 h 289"/>
              <a:gd name="T16" fmla="*/ 2147483646 w 264"/>
              <a:gd name="T17" fmla="*/ 2147483646 h 289"/>
              <a:gd name="T18" fmla="*/ 2147483646 w 264"/>
              <a:gd name="T19" fmla="*/ 2147483646 h 289"/>
              <a:gd name="T20" fmla="*/ 2147483646 w 264"/>
              <a:gd name="T21" fmla="*/ 0 h 289"/>
              <a:gd name="T22" fmla="*/ 2147483646 w 264"/>
              <a:gd name="T23" fmla="*/ 2147483646 h 289"/>
              <a:gd name="T24" fmla="*/ 2147483646 w 264"/>
              <a:gd name="T25" fmla="*/ 2147483646 h 289"/>
              <a:gd name="T26" fmla="*/ 2147483646 w 264"/>
              <a:gd name="T27" fmla="*/ 2147483646 h 289"/>
              <a:gd name="T28" fmla="*/ 2147483646 w 264"/>
              <a:gd name="T29" fmla="*/ 2147483646 h 289"/>
              <a:gd name="T30" fmla="*/ 2147483646 w 264"/>
              <a:gd name="T31" fmla="*/ 2147483646 h 289"/>
              <a:gd name="T32" fmla="*/ 2147483646 w 264"/>
              <a:gd name="T33" fmla="*/ 2147483646 h 289"/>
              <a:gd name="T34" fmla="*/ 2147483646 w 264"/>
              <a:gd name="T35" fmla="*/ 2147483646 h 289"/>
              <a:gd name="T36" fmla="*/ 2147483646 w 264"/>
              <a:gd name="T37" fmla="*/ 2147483646 h 289"/>
              <a:gd name="T38" fmla="*/ 2147483646 w 264"/>
              <a:gd name="T39" fmla="*/ 2147483646 h 289"/>
              <a:gd name="T40" fmla="*/ 2147483646 w 264"/>
              <a:gd name="T41" fmla="*/ 2147483646 h 289"/>
              <a:gd name="T42" fmla="*/ 2147483646 w 264"/>
              <a:gd name="T43" fmla="*/ 2147483646 h 289"/>
              <a:gd name="T44" fmla="*/ 2147483646 w 264"/>
              <a:gd name="T45" fmla="*/ 2147483646 h 289"/>
              <a:gd name="T46" fmla="*/ 2147483646 w 264"/>
              <a:gd name="T47" fmla="*/ 2147483646 h 289"/>
              <a:gd name="T48" fmla="*/ 2147483646 w 264"/>
              <a:gd name="T49" fmla="*/ 2147483646 h 289"/>
              <a:gd name="T50" fmla="*/ 2147483646 w 264"/>
              <a:gd name="T51" fmla="*/ 2147483646 h 289"/>
              <a:gd name="T52" fmla="*/ 2147483646 w 264"/>
              <a:gd name="T53" fmla="*/ 2147483646 h 289"/>
              <a:gd name="T54" fmla="*/ 2147483646 w 264"/>
              <a:gd name="T55" fmla="*/ 2147483646 h 289"/>
              <a:gd name="T56" fmla="*/ 2147483646 w 264"/>
              <a:gd name="T57" fmla="*/ 2147483646 h 289"/>
              <a:gd name="T58" fmla="*/ 2147483646 w 264"/>
              <a:gd name="T59" fmla="*/ 2147483646 h 289"/>
              <a:gd name="T60" fmla="*/ 2147483646 w 264"/>
              <a:gd name="T61" fmla="*/ 2147483646 h 289"/>
              <a:gd name="T62" fmla="*/ 2147483646 w 264"/>
              <a:gd name="T63" fmla="*/ 2147483646 h 289"/>
              <a:gd name="T64" fmla="*/ 2147483646 w 264"/>
              <a:gd name="T65" fmla="*/ 2147483646 h 289"/>
              <a:gd name="T66" fmla="*/ 0 w 264"/>
              <a:gd name="T67" fmla="*/ 2147483646 h 289"/>
              <a:gd name="T68" fmla="*/ 2147483646 w 264"/>
              <a:gd name="T69" fmla="*/ 2147483646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0" name="Freeform 265"/>
          <p:cNvSpPr>
            <a:spLocks/>
          </p:cNvSpPr>
          <p:nvPr userDrawn="1"/>
        </p:nvSpPr>
        <p:spPr bwMode="auto">
          <a:xfrm>
            <a:off x="10596934" y="3018807"/>
            <a:ext cx="82551" cy="306388"/>
          </a:xfrm>
          <a:custGeom>
            <a:avLst/>
            <a:gdLst>
              <a:gd name="T0" fmla="*/ 2147483646 w 48"/>
              <a:gd name="T1" fmla="*/ 2147483646 h 234"/>
              <a:gd name="T2" fmla="*/ 2147483646 w 48"/>
              <a:gd name="T3" fmla="*/ 2147483646 h 234"/>
              <a:gd name="T4" fmla="*/ 2147483646 w 48"/>
              <a:gd name="T5" fmla="*/ 2147483646 h 234"/>
              <a:gd name="T6" fmla="*/ 0 w 48"/>
              <a:gd name="T7" fmla="*/ 2147483646 h 234"/>
              <a:gd name="T8" fmla="*/ 2147483646 w 48"/>
              <a:gd name="T9" fmla="*/ 2147483646 h 234"/>
              <a:gd name="T10" fmla="*/ 2147483646 w 48"/>
              <a:gd name="T11" fmla="*/ 0 h 234"/>
              <a:gd name="T12" fmla="*/ 2147483646 w 48"/>
              <a:gd name="T13" fmla="*/ 2147483646 h 234"/>
              <a:gd name="T14" fmla="*/ 2147483646 w 48"/>
              <a:gd name="T15" fmla="*/ 2147483646 h 234"/>
              <a:gd name="T16" fmla="*/ 2147483646 w 48"/>
              <a:gd name="T17" fmla="*/ 2147483646 h 234"/>
              <a:gd name="T18" fmla="*/ 2147483646 w 48"/>
              <a:gd name="T19" fmla="*/ 2147483646 h 234"/>
              <a:gd name="T20" fmla="*/ 2147483646 w 48"/>
              <a:gd name="T21" fmla="*/ 2147483646 h 234"/>
              <a:gd name="T22" fmla="*/ 2147483646 w 48"/>
              <a:gd name="T23" fmla="*/ 2147483646 h 234"/>
              <a:gd name="T24" fmla="*/ 2147483646 w 48"/>
              <a:gd name="T25" fmla="*/ 2147483646 h 234"/>
              <a:gd name="T26" fmla="*/ 2147483646 w 48"/>
              <a:gd name="T27" fmla="*/ 2147483646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1" name="Freeform 272"/>
          <p:cNvSpPr>
            <a:spLocks/>
          </p:cNvSpPr>
          <p:nvPr userDrawn="1"/>
        </p:nvSpPr>
        <p:spPr bwMode="auto">
          <a:xfrm>
            <a:off x="9862451" y="4144354"/>
            <a:ext cx="188383" cy="195263"/>
          </a:xfrm>
          <a:custGeom>
            <a:avLst/>
            <a:gdLst>
              <a:gd name="T0" fmla="*/ 2147483646 w 108"/>
              <a:gd name="T1" fmla="*/ 2147483646 h 151"/>
              <a:gd name="T2" fmla="*/ 0 w 108"/>
              <a:gd name="T3" fmla="*/ 2147483646 h 151"/>
              <a:gd name="T4" fmla="*/ 2147483646 w 108"/>
              <a:gd name="T5" fmla="*/ 2147483646 h 151"/>
              <a:gd name="T6" fmla="*/ 2147483646 w 108"/>
              <a:gd name="T7" fmla="*/ 2147483646 h 151"/>
              <a:gd name="T8" fmla="*/ 2147483646 w 108"/>
              <a:gd name="T9" fmla="*/ 2147483646 h 151"/>
              <a:gd name="T10" fmla="*/ 2147483646 w 108"/>
              <a:gd name="T11" fmla="*/ 2147483646 h 151"/>
              <a:gd name="T12" fmla="*/ 2147483646 w 108"/>
              <a:gd name="T13" fmla="*/ 2147483646 h 151"/>
              <a:gd name="T14" fmla="*/ 2147483646 w 108"/>
              <a:gd name="T15" fmla="*/ 2147483646 h 151"/>
              <a:gd name="T16" fmla="*/ 2147483646 w 108"/>
              <a:gd name="T17" fmla="*/ 2147483646 h 151"/>
              <a:gd name="T18" fmla="*/ 2147483646 w 108"/>
              <a:gd name="T19" fmla="*/ 2147483646 h 151"/>
              <a:gd name="T20" fmla="*/ 2147483646 w 108"/>
              <a:gd name="T21" fmla="*/ 2147483646 h 151"/>
              <a:gd name="T22" fmla="*/ 2147483646 w 108"/>
              <a:gd name="T23" fmla="*/ 2147483646 h 151"/>
              <a:gd name="T24" fmla="*/ 2147483646 w 108"/>
              <a:gd name="T25" fmla="*/ 2147483646 h 151"/>
              <a:gd name="T26" fmla="*/ 2147483646 w 108"/>
              <a:gd name="T27" fmla="*/ 0 h 151"/>
              <a:gd name="T28" fmla="*/ 2147483646 w 108"/>
              <a:gd name="T29" fmla="*/ 2147483646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2" name="Freeform 273"/>
          <p:cNvSpPr>
            <a:spLocks/>
          </p:cNvSpPr>
          <p:nvPr userDrawn="1"/>
        </p:nvSpPr>
        <p:spPr bwMode="auto">
          <a:xfrm>
            <a:off x="9938650" y="4371360"/>
            <a:ext cx="154516" cy="92075"/>
          </a:xfrm>
          <a:custGeom>
            <a:avLst/>
            <a:gdLst>
              <a:gd name="T0" fmla="*/ 0 w 90"/>
              <a:gd name="T1" fmla="*/ 2147483646 h 72"/>
              <a:gd name="T2" fmla="*/ 2147483646 w 90"/>
              <a:gd name="T3" fmla="*/ 2147483646 h 72"/>
              <a:gd name="T4" fmla="*/ 2147483646 w 90"/>
              <a:gd name="T5" fmla="*/ 2147483646 h 72"/>
              <a:gd name="T6" fmla="*/ 2147483646 w 90"/>
              <a:gd name="T7" fmla="*/ 0 h 72"/>
              <a:gd name="T8" fmla="*/ 2147483646 w 90"/>
              <a:gd name="T9" fmla="*/ 2147483646 h 72"/>
              <a:gd name="T10" fmla="*/ 2147483646 w 90"/>
              <a:gd name="T11" fmla="*/ 2147483646 h 72"/>
              <a:gd name="T12" fmla="*/ 2147483646 w 90"/>
              <a:gd name="T13" fmla="*/ 2147483646 h 72"/>
              <a:gd name="T14" fmla="*/ 2147483646 w 90"/>
              <a:gd name="T15" fmla="*/ 2147483646 h 72"/>
              <a:gd name="T16" fmla="*/ 2147483646 w 90"/>
              <a:gd name="T17" fmla="*/ 2147483646 h 72"/>
              <a:gd name="T18" fmla="*/ 0 w 90"/>
              <a:gd name="T19" fmla="*/ 2147483646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3" name="Freeform 333"/>
          <p:cNvSpPr>
            <a:spLocks/>
          </p:cNvSpPr>
          <p:nvPr userDrawn="1"/>
        </p:nvSpPr>
        <p:spPr bwMode="auto">
          <a:xfrm>
            <a:off x="8814701" y="3098184"/>
            <a:ext cx="1037167" cy="390525"/>
          </a:xfrm>
          <a:custGeom>
            <a:avLst/>
            <a:gdLst>
              <a:gd name="T0" fmla="*/ 2147483646 w 595"/>
              <a:gd name="T1" fmla="*/ 2147483646 h 301"/>
              <a:gd name="T2" fmla="*/ 2147483646 w 595"/>
              <a:gd name="T3" fmla="*/ 2147483646 h 301"/>
              <a:gd name="T4" fmla="*/ 2147483646 w 595"/>
              <a:gd name="T5" fmla="*/ 2147483646 h 301"/>
              <a:gd name="T6" fmla="*/ 2147483646 w 595"/>
              <a:gd name="T7" fmla="*/ 2147483646 h 301"/>
              <a:gd name="T8" fmla="*/ 2147483646 w 595"/>
              <a:gd name="T9" fmla="*/ 2147483646 h 301"/>
              <a:gd name="T10" fmla="*/ 2147483646 w 595"/>
              <a:gd name="T11" fmla="*/ 2147483646 h 301"/>
              <a:gd name="T12" fmla="*/ 2147483646 w 595"/>
              <a:gd name="T13" fmla="*/ 2147483646 h 301"/>
              <a:gd name="T14" fmla="*/ 2147483646 w 595"/>
              <a:gd name="T15" fmla="*/ 2147483646 h 301"/>
              <a:gd name="T16" fmla="*/ 2147483646 w 595"/>
              <a:gd name="T17" fmla="*/ 2147483646 h 301"/>
              <a:gd name="T18" fmla="*/ 2147483646 w 595"/>
              <a:gd name="T19" fmla="*/ 2147483646 h 301"/>
              <a:gd name="T20" fmla="*/ 2147483646 w 595"/>
              <a:gd name="T21" fmla="*/ 2147483646 h 301"/>
              <a:gd name="T22" fmla="*/ 2147483646 w 595"/>
              <a:gd name="T23" fmla="*/ 2147483646 h 301"/>
              <a:gd name="T24" fmla="*/ 2147483646 w 595"/>
              <a:gd name="T25" fmla="*/ 2147483646 h 301"/>
              <a:gd name="T26" fmla="*/ 2147483646 w 595"/>
              <a:gd name="T27" fmla="*/ 2147483646 h 301"/>
              <a:gd name="T28" fmla="*/ 2147483646 w 595"/>
              <a:gd name="T29" fmla="*/ 2147483646 h 301"/>
              <a:gd name="T30" fmla="*/ 2147483646 w 595"/>
              <a:gd name="T31" fmla="*/ 2147483646 h 301"/>
              <a:gd name="T32" fmla="*/ 2147483646 w 595"/>
              <a:gd name="T33" fmla="*/ 2147483646 h 301"/>
              <a:gd name="T34" fmla="*/ 2147483646 w 595"/>
              <a:gd name="T35" fmla="*/ 2147483646 h 301"/>
              <a:gd name="T36" fmla="*/ 2147483646 w 595"/>
              <a:gd name="T37" fmla="*/ 2147483646 h 301"/>
              <a:gd name="T38" fmla="*/ 2147483646 w 595"/>
              <a:gd name="T39" fmla="*/ 2147483646 h 301"/>
              <a:gd name="T40" fmla="*/ 2147483646 w 595"/>
              <a:gd name="T41" fmla="*/ 2147483646 h 301"/>
              <a:gd name="T42" fmla="*/ 2147483646 w 595"/>
              <a:gd name="T43" fmla="*/ 0 h 301"/>
              <a:gd name="T44" fmla="*/ 2147483646 w 595"/>
              <a:gd name="T45" fmla="*/ 2147483646 h 301"/>
              <a:gd name="T46" fmla="*/ 2147483646 w 595"/>
              <a:gd name="T47" fmla="*/ 2147483646 h 301"/>
              <a:gd name="T48" fmla="*/ 2147483646 w 595"/>
              <a:gd name="T49" fmla="*/ 2147483646 h 301"/>
              <a:gd name="T50" fmla="*/ 2147483646 w 595"/>
              <a:gd name="T51" fmla="*/ 2147483646 h 301"/>
              <a:gd name="T52" fmla="*/ 2147483646 w 595"/>
              <a:gd name="T53" fmla="*/ 2147483646 h 301"/>
              <a:gd name="T54" fmla="*/ 0 w 595"/>
              <a:gd name="T55" fmla="*/ 2147483646 h 301"/>
              <a:gd name="T56" fmla="*/ 2147483646 w 595"/>
              <a:gd name="T57" fmla="*/ 2147483646 h 301"/>
              <a:gd name="T58" fmla="*/ 2147483646 w 595"/>
              <a:gd name="T59" fmla="*/ 2147483646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4" name="Line 449"/>
          <p:cNvSpPr>
            <a:spLocks noChangeShapeType="1"/>
          </p:cNvSpPr>
          <p:nvPr userDrawn="1"/>
        </p:nvSpPr>
        <p:spPr bwMode="auto">
          <a:xfrm>
            <a:off x="9811633" y="4161805"/>
            <a:ext cx="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900"/>
          </a:p>
        </p:txBody>
      </p:sp>
      <p:sp>
        <p:nvSpPr>
          <p:cNvPr id="175" name="Freeform 506"/>
          <p:cNvSpPr>
            <a:spLocks/>
          </p:cNvSpPr>
          <p:nvPr userDrawn="1"/>
        </p:nvSpPr>
        <p:spPr bwMode="auto">
          <a:xfrm>
            <a:off x="10010618" y="3447436"/>
            <a:ext cx="165100" cy="155575"/>
          </a:xfrm>
          <a:custGeom>
            <a:avLst/>
            <a:gdLst>
              <a:gd name="T0" fmla="*/ 2147483646 w 78"/>
              <a:gd name="T1" fmla="*/ 2147483646 h 98"/>
              <a:gd name="T2" fmla="*/ 2147483646 w 78"/>
              <a:gd name="T3" fmla="*/ 2147483646 h 98"/>
              <a:gd name="T4" fmla="*/ 2147483646 w 78"/>
              <a:gd name="T5" fmla="*/ 2147483646 h 98"/>
              <a:gd name="T6" fmla="*/ 2147483646 w 78"/>
              <a:gd name="T7" fmla="*/ 2147483646 h 98"/>
              <a:gd name="T8" fmla="*/ 0 w 78"/>
              <a:gd name="T9" fmla="*/ 2147483646 h 98"/>
              <a:gd name="T10" fmla="*/ 0 w 78"/>
              <a:gd name="T11" fmla="*/ 2147483646 h 98"/>
              <a:gd name="T12" fmla="*/ 2147483646 w 78"/>
              <a:gd name="T13" fmla="*/ 2147483646 h 98"/>
              <a:gd name="T14" fmla="*/ 2147483646 w 78"/>
              <a:gd name="T15" fmla="*/ 2147483646 h 98"/>
              <a:gd name="T16" fmla="*/ 2147483646 w 78"/>
              <a:gd name="T17" fmla="*/ 2147483646 h 98"/>
              <a:gd name="T18" fmla="*/ 2147483646 w 78"/>
              <a:gd name="T19" fmla="*/ 2147483646 h 98"/>
              <a:gd name="T20" fmla="*/ 2147483646 w 78"/>
              <a:gd name="T21" fmla="*/ 2147483646 h 98"/>
              <a:gd name="T22" fmla="*/ 2147483646 w 78"/>
              <a:gd name="T23" fmla="*/ 2147483646 h 98"/>
              <a:gd name="T24" fmla="*/ 2147483646 w 78"/>
              <a:gd name="T25" fmla="*/ 2147483646 h 98"/>
              <a:gd name="T26" fmla="*/ 2147483646 w 78"/>
              <a:gd name="T27" fmla="*/ 2147483646 h 98"/>
              <a:gd name="T28" fmla="*/ 2147483646 w 78"/>
              <a:gd name="T29" fmla="*/ 2147483646 h 98"/>
              <a:gd name="T30" fmla="*/ 2147483646 w 78"/>
              <a:gd name="T31" fmla="*/ 2147483646 h 98"/>
              <a:gd name="T32" fmla="*/ 2147483646 w 78"/>
              <a:gd name="T33" fmla="*/ 2147483646 h 98"/>
              <a:gd name="T34" fmla="*/ 2147483646 w 78"/>
              <a:gd name="T35" fmla="*/ 2147483646 h 98"/>
              <a:gd name="T36" fmla="*/ 2147483646 w 78"/>
              <a:gd name="T37" fmla="*/ 2147483646 h 98"/>
              <a:gd name="T38" fmla="*/ 2147483646 w 78"/>
              <a:gd name="T39" fmla="*/ 2147483646 h 98"/>
              <a:gd name="T40" fmla="*/ 2147483646 w 78"/>
              <a:gd name="T41" fmla="*/ 2147483646 h 98"/>
              <a:gd name="T42" fmla="*/ 2147483646 w 78"/>
              <a:gd name="T43" fmla="*/ 2147483646 h 98"/>
              <a:gd name="T44" fmla="*/ 2147483646 w 78"/>
              <a:gd name="T45" fmla="*/ 2147483646 h 98"/>
              <a:gd name="T46" fmla="*/ 2147483646 w 78"/>
              <a:gd name="T47" fmla="*/ 2147483646 h 98"/>
              <a:gd name="T48" fmla="*/ 2147483646 w 78"/>
              <a:gd name="T49" fmla="*/ 2147483646 h 98"/>
              <a:gd name="T50" fmla="*/ 2147483646 w 78"/>
              <a:gd name="T51" fmla="*/ 2147483646 h 98"/>
              <a:gd name="T52" fmla="*/ 2147483646 w 78"/>
              <a:gd name="T53" fmla="*/ 2147483646 h 98"/>
              <a:gd name="T54" fmla="*/ 2147483646 w 78"/>
              <a:gd name="T55" fmla="*/ 2147483646 h 98"/>
              <a:gd name="T56" fmla="*/ 2147483646 w 78"/>
              <a:gd name="T57" fmla="*/ 2147483646 h 98"/>
              <a:gd name="T58" fmla="*/ 2147483646 w 78"/>
              <a:gd name="T59" fmla="*/ 2147483646 h 98"/>
              <a:gd name="T60" fmla="*/ 2147483646 w 78"/>
              <a:gd name="T61" fmla="*/ 2147483646 h 98"/>
              <a:gd name="T62" fmla="*/ 2147483646 w 78"/>
              <a:gd name="T63" fmla="*/ 0 h 98"/>
              <a:gd name="T64" fmla="*/ 2147483646 w 78"/>
              <a:gd name="T65" fmla="*/ 2147483646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76" name="Freeform 517"/>
          <p:cNvSpPr>
            <a:spLocks/>
          </p:cNvSpPr>
          <p:nvPr userDrawn="1"/>
        </p:nvSpPr>
        <p:spPr bwMode="auto">
          <a:xfrm>
            <a:off x="10074115" y="3587140"/>
            <a:ext cx="114300" cy="104775"/>
          </a:xfrm>
          <a:custGeom>
            <a:avLst/>
            <a:gdLst>
              <a:gd name="T0" fmla="*/ 2147483646 w 54"/>
              <a:gd name="T1" fmla="*/ 2147483646 h 66"/>
              <a:gd name="T2" fmla="*/ 2147483646 w 54"/>
              <a:gd name="T3" fmla="*/ 2147483646 h 66"/>
              <a:gd name="T4" fmla="*/ 2147483646 w 54"/>
              <a:gd name="T5" fmla="*/ 2147483646 h 66"/>
              <a:gd name="T6" fmla="*/ 2147483646 w 54"/>
              <a:gd name="T7" fmla="*/ 2147483646 h 66"/>
              <a:gd name="T8" fmla="*/ 0 w 54"/>
              <a:gd name="T9" fmla="*/ 2147483646 h 66"/>
              <a:gd name="T10" fmla="*/ 0 w 54"/>
              <a:gd name="T11" fmla="*/ 2147483646 h 66"/>
              <a:gd name="T12" fmla="*/ 2147483646 w 54"/>
              <a:gd name="T13" fmla="*/ 2147483646 h 66"/>
              <a:gd name="T14" fmla="*/ 2147483646 w 54"/>
              <a:gd name="T15" fmla="*/ 2147483646 h 66"/>
              <a:gd name="T16" fmla="*/ 2147483646 w 54"/>
              <a:gd name="T17" fmla="*/ 2147483646 h 66"/>
              <a:gd name="T18" fmla="*/ 2147483646 w 54"/>
              <a:gd name="T19" fmla="*/ 2147483646 h 66"/>
              <a:gd name="T20" fmla="*/ 2147483646 w 54"/>
              <a:gd name="T21" fmla="*/ 2147483646 h 66"/>
              <a:gd name="T22" fmla="*/ 2147483646 w 54"/>
              <a:gd name="T23" fmla="*/ 2147483646 h 66"/>
              <a:gd name="T24" fmla="*/ 2147483646 w 54"/>
              <a:gd name="T25" fmla="*/ 2147483646 h 66"/>
              <a:gd name="T26" fmla="*/ 2147483646 w 54"/>
              <a:gd name="T27" fmla="*/ 0 h 66"/>
              <a:gd name="T28" fmla="*/ 2147483646 w 54"/>
              <a:gd name="T29" fmla="*/ 2147483646 h 66"/>
              <a:gd name="T30" fmla="*/ 2147483646 w 54"/>
              <a:gd name="T31" fmla="*/ 2147483646 h 66"/>
              <a:gd name="T32" fmla="*/ 2147483646 w 54"/>
              <a:gd name="T33" fmla="*/ 2147483646 h 66"/>
              <a:gd name="T34" fmla="*/ 2147483646 w 54"/>
              <a:gd name="T35" fmla="*/ 2147483646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77" name="Freeform 411"/>
          <p:cNvSpPr>
            <a:spLocks/>
          </p:cNvSpPr>
          <p:nvPr userDrawn="1"/>
        </p:nvSpPr>
        <p:spPr bwMode="auto">
          <a:xfrm>
            <a:off x="3783368" y="5320680"/>
            <a:ext cx="169333" cy="166688"/>
          </a:xfrm>
          <a:custGeom>
            <a:avLst/>
            <a:gdLst>
              <a:gd name="T0" fmla="*/ 2147483646 w 102"/>
              <a:gd name="T1" fmla="*/ 2147483646 h 114"/>
              <a:gd name="T2" fmla="*/ 2147483646 w 102"/>
              <a:gd name="T3" fmla="*/ 2147483646 h 114"/>
              <a:gd name="T4" fmla="*/ 2147483646 w 102"/>
              <a:gd name="T5" fmla="*/ 0 h 114"/>
              <a:gd name="T6" fmla="*/ 2147483646 w 102"/>
              <a:gd name="T7" fmla="*/ 2147483646 h 114"/>
              <a:gd name="T8" fmla="*/ 0 w 102"/>
              <a:gd name="T9" fmla="*/ 2147483646 h 114"/>
              <a:gd name="T10" fmla="*/ 0 w 102"/>
              <a:gd name="T11" fmla="*/ 2147483646 h 114"/>
              <a:gd name="T12" fmla="*/ 2147483646 w 102"/>
              <a:gd name="T13" fmla="*/ 2147483646 h 114"/>
              <a:gd name="T14" fmla="*/ 2147483646 w 102"/>
              <a:gd name="T15" fmla="*/ 2147483646 h 114"/>
              <a:gd name="T16" fmla="*/ 2147483646 w 102"/>
              <a:gd name="T17" fmla="*/ 2147483646 h 114"/>
              <a:gd name="T18" fmla="*/ 2147483646 w 102"/>
              <a:gd name="T19" fmla="*/ 2147483646 h 114"/>
              <a:gd name="T20" fmla="*/ 2147483646 w 102"/>
              <a:gd name="T21" fmla="*/ 2147483646 h 114"/>
              <a:gd name="T22" fmla="*/ 2147483646 w 102"/>
              <a:gd name="T23" fmla="*/ 2147483646 h 114"/>
              <a:gd name="T24" fmla="*/ 2147483646 w 102"/>
              <a:gd name="T25" fmla="*/ 2147483646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8" name="Freeform 420"/>
          <p:cNvSpPr>
            <a:spLocks/>
          </p:cNvSpPr>
          <p:nvPr userDrawn="1"/>
        </p:nvSpPr>
        <p:spPr bwMode="auto">
          <a:xfrm>
            <a:off x="3053134" y="4630119"/>
            <a:ext cx="427567" cy="392112"/>
          </a:xfrm>
          <a:custGeom>
            <a:avLst/>
            <a:gdLst>
              <a:gd name="T0" fmla="*/ 2147483646 w 240"/>
              <a:gd name="T1" fmla="*/ 2147483646 h 337"/>
              <a:gd name="T2" fmla="*/ 2147483646 w 240"/>
              <a:gd name="T3" fmla="*/ 2147483646 h 337"/>
              <a:gd name="T4" fmla="*/ 2147483646 w 240"/>
              <a:gd name="T5" fmla="*/ 2147483646 h 337"/>
              <a:gd name="T6" fmla="*/ 2147483646 w 240"/>
              <a:gd name="T7" fmla="*/ 2147483646 h 337"/>
              <a:gd name="T8" fmla="*/ 2147483646 w 240"/>
              <a:gd name="T9" fmla="*/ 2147483646 h 337"/>
              <a:gd name="T10" fmla="*/ 2147483646 w 240"/>
              <a:gd name="T11" fmla="*/ 2147483646 h 337"/>
              <a:gd name="T12" fmla="*/ 2147483646 w 240"/>
              <a:gd name="T13" fmla="*/ 2147483646 h 337"/>
              <a:gd name="T14" fmla="*/ 2147483646 w 240"/>
              <a:gd name="T15" fmla="*/ 2147483646 h 337"/>
              <a:gd name="T16" fmla="*/ 2147483646 w 240"/>
              <a:gd name="T17" fmla="*/ 2147483646 h 337"/>
              <a:gd name="T18" fmla="*/ 2147483646 w 240"/>
              <a:gd name="T19" fmla="*/ 2147483646 h 337"/>
              <a:gd name="T20" fmla="*/ 2147483646 w 240"/>
              <a:gd name="T21" fmla="*/ 2147483646 h 337"/>
              <a:gd name="T22" fmla="*/ 2147483646 w 240"/>
              <a:gd name="T23" fmla="*/ 2147483646 h 337"/>
              <a:gd name="T24" fmla="*/ 2147483646 w 240"/>
              <a:gd name="T25" fmla="*/ 2147483646 h 337"/>
              <a:gd name="T26" fmla="*/ 2147483646 w 240"/>
              <a:gd name="T27" fmla="*/ 0 h 337"/>
              <a:gd name="T28" fmla="*/ 2147483646 w 240"/>
              <a:gd name="T29" fmla="*/ 0 h 337"/>
              <a:gd name="T30" fmla="*/ 2147483646 w 240"/>
              <a:gd name="T31" fmla="*/ 2147483646 h 337"/>
              <a:gd name="T32" fmla="*/ 2147483646 w 240"/>
              <a:gd name="T33" fmla="*/ 2147483646 h 337"/>
              <a:gd name="T34" fmla="*/ 2147483646 w 240"/>
              <a:gd name="T35" fmla="*/ 2147483646 h 337"/>
              <a:gd name="T36" fmla="*/ 2147483646 w 240"/>
              <a:gd name="T37" fmla="*/ 2147483646 h 337"/>
              <a:gd name="T38" fmla="*/ 2147483646 w 240"/>
              <a:gd name="T39" fmla="*/ 2147483646 h 337"/>
              <a:gd name="T40" fmla="*/ 2147483646 w 240"/>
              <a:gd name="T41" fmla="*/ 2147483646 h 337"/>
              <a:gd name="T42" fmla="*/ 0 w 240"/>
              <a:gd name="T43" fmla="*/ 2147483646 h 337"/>
              <a:gd name="T44" fmla="*/ 2147483646 w 240"/>
              <a:gd name="T45" fmla="*/ 2147483646 h 337"/>
              <a:gd name="T46" fmla="*/ 2147483646 w 240"/>
              <a:gd name="T47" fmla="*/ 2147483646 h 337"/>
              <a:gd name="T48" fmla="*/ 2147483646 w 240"/>
              <a:gd name="T49" fmla="*/ 2147483646 h 337"/>
              <a:gd name="T50" fmla="*/ 2147483646 w 240"/>
              <a:gd name="T51" fmla="*/ 2147483646 h 337"/>
              <a:gd name="T52" fmla="*/ 2147483646 w 240"/>
              <a:gd name="T53" fmla="*/ 2147483646 h 337"/>
              <a:gd name="T54" fmla="*/ 2147483646 w 240"/>
              <a:gd name="T55" fmla="*/ 2147483646 h 337"/>
              <a:gd name="T56" fmla="*/ 2147483646 w 240"/>
              <a:gd name="T57" fmla="*/ 2147483646 h 337"/>
              <a:gd name="T58" fmla="*/ 2147483646 w 240"/>
              <a:gd name="T59" fmla="*/ 2147483646 h 337"/>
              <a:gd name="T60" fmla="*/ 2147483646 w 240"/>
              <a:gd name="T61" fmla="*/ 2147483646 h 337"/>
              <a:gd name="T62" fmla="*/ 2147483646 w 240"/>
              <a:gd name="T63" fmla="*/ 2147483646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79" name="Freeform 413"/>
          <p:cNvSpPr>
            <a:spLocks/>
          </p:cNvSpPr>
          <p:nvPr userDrawn="1"/>
        </p:nvSpPr>
        <p:spPr bwMode="auto">
          <a:xfrm>
            <a:off x="3326179" y="4506305"/>
            <a:ext cx="1178983" cy="911225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2147483646 h 10000"/>
              <a:gd name="T24" fmla="*/ 2147483646 w 10000"/>
              <a:gd name="T25" fmla="*/ 2147483646 h 10000"/>
              <a:gd name="T26" fmla="*/ 2147483646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2147483646 h 10000"/>
              <a:gd name="T46" fmla="*/ 2147483646 w 10000"/>
              <a:gd name="T47" fmla="*/ 2147483646 h 10000"/>
              <a:gd name="T48" fmla="*/ 2147483646 w 10000"/>
              <a:gd name="T49" fmla="*/ 0 h 10000"/>
              <a:gd name="T50" fmla="*/ 2147483646 w 10000"/>
              <a:gd name="T51" fmla="*/ 2147483646 h 10000"/>
              <a:gd name="T52" fmla="*/ 2147483646 w 10000"/>
              <a:gd name="T53" fmla="*/ 2147483646 h 10000"/>
              <a:gd name="T54" fmla="*/ 2147483646 w 10000"/>
              <a:gd name="T55" fmla="*/ 2147483646 h 10000"/>
              <a:gd name="T56" fmla="*/ 2147483646 w 10000"/>
              <a:gd name="T57" fmla="*/ 2147483646 h 10000"/>
              <a:gd name="T58" fmla="*/ 2147483646 w 10000"/>
              <a:gd name="T59" fmla="*/ 2147483646 h 10000"/>
              <a:gd name="T60" fmla="*/ 2147483646 w 10000"/>
              <a:gd name="T61" fmla="*/ 2147483646 h 10000"/>
              <a:gd name="T62" fmla="*/ 0 w 10000"/>
              <a:gd name="T63" fmla="*/ 2147483646 h 10000"/>
              <a:gd name="T64" fmla="*/ 2147483646 w 10000"/>
              <a:gd name="T65" fmla="*/ 2147483646 h 10000"/>
              <a:gd name="T66" fmla="*/ 2147483646 w 10000"/>
              <a:gd name="T67" fmla="*/ 2147483646 h 10000"/>
              <a:gd name="T68" fmla="*/ 2147483646 w 10000"/>
              <a:gd name="T69" fmla="*/ 2147483646 h 10000"/>
              <a:gd name="T70" fmla="*/ 2147483646 w 10000"/>
              <a:gd name="T71" fmla="*/ 2147483646 h 10000"/>
              <a:gd name="T72" fmla="*/ 2147483646 w 10000"/>
              <a:gd name="T73" fmla="*/ 2147483646 h 10000"/>
              <a:gd name="T74" fmla="*/ 2147483646 w 10000"/>
              <a:gd name="T75" fmla="*/ 2147483646 h 10000"/>
              <a:gd name="T76" fmla="*/ 2147483646 w 10000"/>
              <a:gd name="T77" fmla="*/ 2147483646 h 10000"/>
              <a:gd name="T78" fmla="*/ 2147483646 w 10000"/>
              <a:gd name="T79" fmla="*/ 2147483646 h 10000"/>
              <a:gd name="T80" fmla="*/ 2147483646 w 10000"/>
              <a:gd name="T81" fmla="*/ 2147483646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0" name="Freeform 409"/>
          <p:cNvSpPr>
            <a:spLocks/>
          </p:cNvSpPr>
          <p:nvPr userDrawn="1"/>
        </p:nvSpPr>
        <p:spPr bwMode="auto">
          <a:xfrm>
            <a:off x="3309250" y="5107961"/>
            <a:ext cx="630767" cy="947739"/>
          </a:xfrm>
          <a:custGeom>
            <a:avLst/>
            <a:gdLst>
              <a:gd name="T0" fmla="*/ 2147483646 w 10000"/>
              <a:gd name="T1" fmla="*/ 2147483646 h 10001"/>
              <a:gd name="T2" fmla="*/ 2147483646 w 10000"/>
              <a:gd name="T3" fmla="*/ 2147483646 h 10001"/>
              <a:gd name="T4" fmla="*/ 2147483646 w 10000"/>
              <a:gd name="T5" fmla="*/ 2147483646 h 10001"/>
              <a:gd name="T6" fmla="*/ 2147483646 w 10000"/>
              <a:gd name="T7" fmla="*/ 2147483646 h 10001"/>
              <a:gd name="T8" fmla="*/ 2147483646 w 10000"/>
              <a:gd name="T9" fmla="*/ 2147483646 h 10001"/>
              <a:gd name="T10" fmla="*/ 2147483646 w 10000"/>
              <a:gd name="T11" fmla="*/ 2147483646 h 10001"/>
              <a:gd name="T12" fmla="*/ 2147483646 w 10000"/>
              <a:gd name="T13" fmla="*/ 2147483646 h 10001"/>
              <a:gd name="T14" fmla="*/ 2147483646 w 10000"/>
              <a:gd name="T15" fmla="*/ 2147483646 h 10001"/>
              <a:gd name="T16" fmla="*/ 2147483646 w 10000"/>
              <a:gd name="T17" fmla="*/ 2147483646 h 10001"/>
              <a:gd name="T18" fmla="*/ 2147483646 w 10000"/>
              <a:gd name="T19" fmla="*/ 2147483646 h 10001"/>
              <a:gd name="T20" fmla="*/ 2147483646 w 10000"/>
              <a:gd name="T21" fmla="*/ 2147483646 h 10001"/>
              <a:gd name="T22" fmla="*/ 2147483646 w 10000"/>
              <a:gd name="T23" fmla="*/ 2147483646 h 10001"/>
              <a:gd name="T24" fmla="*/ 2147483646 w 10000"/>
              <a:gd name="T25" fmla="*/ 2147483646 h 10001"/>
              <a:gd name="T26" fmla="*/ 2147483646 w 10000"/>
              <a:gd name="T27" fmla="*/ 2147483646 h 10001"/>
              <a:gd name="T28" fmla="*/ 2147483646 w 10000"/>
              <a:gd name="T29" fmla="*/ 0 h 10001"/>
              <a:gd name="T30" fmla="*/ 2147483646 w 10000"/>
              <a:gd name="T31" fmla="*/ 2147483646 h 10001"/>
              <a:gd name="T32" fmla="*/ 2147483646 w 10000"/>
              <a:gd name="T33" fmla="*/ 2147483646 h 10001"/>
              <a:gd name="T34" fmla="*/ 2147483646 w 10000"/>
              <a:gd name="T35" fmla="*/ 2147483646 h 10001"/>
              <a:gd name="T36" fmla="*/ 2147483646 w 10000"/>
              <a:gd name="T37" fmla="*/ 2147483646 h 10001"/>
              <a:gd name="T38" fmla="*/ 2147483646 w 10000"/>
              <a:gd name="T39" fmla="*/ 2147483646 h 10001"/>
              <a:gd name="T40" fmla="*/ 2147483646 w 10000"/>
              <a:gd name="T41" fmla="*/ 2147483646 h 10001"/>
              <a:gd name="T42" fmla="*/ 2147483646 w 10000"/>
              <a:gd name="T43" fmla="*/ 2147483646 h 10001"/>
              <a:gd name="T44" fmla="*/ 2147483646 w 10000"/>
              <a:gd name="T45" fmla="*/ 2147483646 h 10001"/>
              <a:gd name="T46" fmla="*/ 2147483646 w 10000"/>
              <a:gd name="T47" fmla="*/ 2147483646 h 10001"/>
              <a:gd name="T48" fmla="*/ 2147483646 w 10000"/>
              <a:gd name="T49" fmla="*/ 2147483646 h 10001"/>
              <a:gd name="T50" fmla="*/ 2147483646 w 10000"/>
              <a:gd name="T51" fmla="*/ 2147483646 h 10001"/>
              <a:gd name="T52" fmla="*/ 2147483646 w 10000"/>
              <a:gd name="T53" fmla="*/ 2147483646 h 10001"/>
              <a:gd name="T54" fmla="*/ 2147483646 w 10000"/>
              <a:gd name="T55" fmla="*/ 2147483646 h 10001"/>
              <a:gd name="T56" fmla="*/ 2147483646 w 10000"/>
              <a:gd name="T57" fmla="*/ 2147483646 h 10001"/>
              <a:gd name="T58" fmla="*/ 2147483646 w 10000"/>
              <a:gd name="T59" fmla="*/ 2147483646 h 10001"/>
              <a:gd name="T60" fmla="*/ 2147483646 w 10000"/>
              <a:gd name="T61" fmla="*/ 2147483646 h 10001"/>
              <a:gd name="T62" fmla="*/ 2147483646 w 10000"/>
              <a:gd name="T63" fmla="*/ 2147483646 h 10001"/>
              <a:gd name="T64" fmla="*/ 2147483646 w 10000"/>
              <a:gd name="T65" fmla="*/ 2147483646 h 10001"/>
              <a:gd name="T66" fmla="*/ 0 w 10000"/>
              <a:gd name="T67" fmla="*/ 2147483646 h 10001"/>
              <a:gd name="T68" fmla="*/ 2147483646 w 10000"/>
              <a:gd name="T69" fmla="*/ 2147483646 h 10001"/>
              <a:gd name="T70" fmla="*/ 2147483646 w 10000"/>
              <a:gd name="T71" fmla="*/ 2147483646 h 10001"/>
              <a:gd name="T72" fmla="*/ 2147483646 w 10000"/>
              <a:gd name="T73" fmla="*/ 2147483646 h 10001"/>
              <a:gd name="T74" fmla="*/ 2147483646 w 10000"/>
              <a:gd name="T75" fmla="*/ 2147483646 h 10001"/>
              <a:gd name="T76" fmla="*/ 2147483646 w 10000"/>
              <a:gd name="T77" fmla="*/ 2147483646 h 10001"/>
              <a:gd name="T78" fmla="*/ 2147483646 w 10000"/>
              <a:gd name="T79" fmla="*/ 2147483646 h 10001"/>
              <a:gd name="T80" fmla="*/ 2147483646 w 10000"/>
              <a:gd name="T81" fmla="*/ 2147483646 h 10001"/>
              <a:gd name="T82" fmla="*/ 2147483646 w 10000"/>
              <a:gd name="T83" fmla="*/ 2147483646 h 10001"/>
              <a:gd name="T84" fmla="*/ 2147483646 w 10000"/>
              <a:gd name="T85" fmla="*/ 2147483646 h 10001"/>
              <a:gd name="T86" fmla="*/ 2147483646 w 10000"/>
              <a:gd name="T87" fmla="*/ 2147483646 h 10001"/>
              <a:gd name="T88" fmla="*/ 2147483646 w 10000"/>
              <a:gd name="T89" fmla="*/ 2147483646 h 10001"/>
              <a:gd name="T90" fmla="*/ 2147483646 w 10000"/>
              <a:gd name="T91" fmla="*/ 2147483646 h 10001"/>
              <a:gd name="T92" fmla="*/ 2147483646 w 10000"/>
              <a:gd name="T93" fmla="*/ 2147483646 h 10001"/>
              <a:gd name="T94" fmla="*/ 2147483646 w 10000"/>
              <a:gd name="T95" fmla="*/ 2147483646 h 10001"/>
              <a:gd name="T96" fmla="*/ 2147483646 w 10000"/>
              <a:gd name="T97" fmla="*/ 2147483646 h 10001"/>
              <a:gd name="T98" fmla="*/ 2147483646 w 10000"/>
              <a:gd name="T99" fmla="*/ 2147483646 h 10001"/>
              <a:gd name="T100" fmla="*/ 2147483646 w 10000"/>
              <a:gd name="T101" fmla="*/ 2147483646 h 10001"/>
              <a:gd name="T102" fmla="*/ 2147483646 w 10000"/>
              <a:gd name="T103" fmla="*/ 2147483646 h 10001"/>
              <a:gd name="T104" fmla="*/ 2147483646 w 10000"/>
              <a:gd name="T105" fmla="*/ 2147483646 h 10001"/>
              <a:gd name="T106" fmla="*/ 2147483646 w 10000"/>
              <a:gd name="T107" fmla="*/ 2147483646 h 10001"/>
              <a:gd name="T108" fmla="*/ 2147483646 w 10000"/>
              <a:gd name="T109" fmla="*/ 2147483646 h 10001"/>
              <a:gd name="T110" fmla="*/ 2147483646 w 10000"/>
              <a:gd name="T111" fmla="*/ 2147483646 h 10001"/>
              <a:gd name="T112" fmla="*/ 2147483646 w 10000"/>
              <a:gd name="T113" fmla="*/ 2147483646 h 10001"/>
              <a:gd name="T114" fmla="*/ 2147483646 w 10000"/>
              <a:gd name="T115" fmla="*/ 2147483646 h 10001"/>
              <a:gd name="T116" fmla="*/ 2147483646 w 10000"/>
              <a:gd name="T117" fmla="*/ 2147483646 h 10001"/>
              <a:gd name="T118" fmla="*/ 2147483646 w 10000"/>
              <a:gd name="T119" fmla="*/ 2147483646 h 10001"/>
              <a:gd name="T120" fmla="*/ 2147483646 w 10000"/>
              <a:gd name="T121" fmla="*/ 2147483646 h 10001"/>
              <a:gd name="T122" fmla="*/ 2147483646 w 10000"/>
              <a:gd name="T123" fmla="*/ 2147483646 h 10001"/>
              <a:gd name="T124" fmla="*/ 2147483646 w 10000"/>
              <a:gd name="T125" fmla="*/ 2147483646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1" name="Freeform 444"/>
          <p:cNvSpPr>
            <a:spLocks/>
          </p:cNvSpPr>
          <p:nvPr userDrawn="1"/>
        </p:nvSpPr>
        <p:spPr bwMode="auto">
          <a:xfrm>
            <a:off x="3224582" y="5007943"/>
            <a:ext cx="323849" cy="1179512"/>
          </a:xfrm>
          <a:custGeom>
            <a:avLst/>
            <a:gdLst>
              <a:gd name="T0" fmla="*/ 2147483646 w 14463"/>
              <a:gd name="T1" fmla="*/ 2147483646 h 11339"/>
              <a:gd name="T2" fmla="*/ 2147483646 w 14463"/>
              <a:gd name="T3" fmla="*/ 0 h 11339"/>
              <a:gd name="T4" fmla="*/ 2147483646 w 14463"/>
              <a:gd name="T5" fmla="*/ 2147483646 h 11339"/>
              <a:gd name="T6" fmla="*/ 2147483646 w 14463"/>
              <a:gd name="T7" fmla="*/ 2147483646 h 11339"/>
              <a:gd name="T8" fmla="*/ 2147483646 w 14463"/>
              <a:gd name="T9" fmla="*/ 2147483646 h 11339"/>
              <a:gd name="T10" fmla="*/ 2147483646 w 14463"/>
              <a:gd name="T11" fmla="*/ 2147483646 h 11339"/>
              <a:gd name="T12" fmla="*/ 2147483646 w 14463"/>
              <a:gd name="T13" fmla="*/ 2147483646 h 11339"/>
              <a:gd name="T14" fmla="*/ 2147483646 w 14463"/>
              <a:gd name="T15" fmla="*/ 2147483646 h 11339"/>
              <a:gd name="T16" fmla="*/ 2147483646 w 14463"/>
              <a:gd name="T17" fmla="*/ 2147483646 h 11339"/>
              <a:gd name="T18" fmla="*/ 2147483646 w 14463"/>
              <a:gd name="T19" fmla="*/ 2147483646 h 11339"/>
              <a:gd name="T20" fmla="*/ 2147483646 w 14463"/>
              <a:gd name="T21" fmla="*/ 2147483646 h 11339"/>
              <a:gd name="T22" fmla="*/ 2147483646 w 14463"/>
              <a:gd name="T23" fmla="*/ 2147483646 h 11339"/>
              <a:gd name="T24" fmla="*/ 2147483646 w 14463"/>
              <a:gd name="T25" fmla="*/ 2147483646 h 11339"/>
              <a:gd name="T26" fmla="*/ 2147483646 w 14463"/>
              <a:gd name="T27" fmla="*/ 2147483646 h 11339"/>
              <a:gd name="T28" fmla="*/ 2147483646 w 14463"/>
              <a:gd name="T29" fmla="*/ 2147483646 h 11339"/>
              <a:gd name="T30" fmla="*/ 2147483646 w 14463"/>
              <a:gd name="T31" fmla="*/ 2147483646 h 11339"/>
              <a:gd name="T32" fmla="*/ 2147483646 w 14463"/>
              <a:gd name="T33" fmla="*/ 2147483646 h 11339"/>
              <a:gd name="T34" fmla="*/ 2147483646 w 14463"/>
              <a:gd name="T35" fmla="*/ 2147483646 h 11339"/>
              <a:gd name="T36" fmla="*/ 2147483646 w 14463"/>
              <a:gd name="T37" fmla="*/ 2147483646 h 11339"/>
              <a:gd name="T38" fmla="*/ 2147483646 w 14463"/>
              <a:gd name="T39" fmla="*/ 2147483646 h 11339"/>
              <a:gd name="T40" fmla="*/ 2147483646 w 14463"/>
              <a:gd name="T41" fmla="*/ 2147483646 h 11339"/>
              <a:gd name="T42" fmla="*/ 2147483646 w 14463"/>
              <a:gd name="T43" fmla="*/ 2147483646 h 11339"/>
              <a:gd name="T44" fmla="*/ 2147483646 w 14463"/>
              <a:gd name="T45" fmla="*/ 2147483646 h 11339"/>
              <a:gd name="T46" fmla="*/ 2147483646 w 14463"/>
              <a:gd name="T47" fmla="*/ 2147483646 h 11339"/>
              <a:gd name="T48" fmla="*/ 2147483646 w 14463"/>
              <a:gd name="T49" fmla="*/ 2147483646 h 11339"/>
              <a:gd name="T50" fmla="*/ 2147483646 w 14463"/>
              <a:gd name="T51" fmla="*/ 2147483646 h 11339"/>
              <a:gd name="T52" fmla="*/ 2147483646 w 14463"/>
              <a:gd name="T53" fmla="*/ 2147483646 h 11339"/>
              <a:gd name="T54" fmla="*/ 2147483646 w 14463"/>
              <a:gd name="T55" fmla="*/ 2147483646 h 11339"/>
              <a:gd name="T56" fmla="*/ 2147483646 w 14463"/>
              <a:gd name="T57" fmla="*/ 2147483646 h 11339"/>
              <a:gd name="T58" fmla="*/ 2147483646 w 14463"/>
              <a:gd name="T59" fmla="*/ 2147483646 h 11339"/>
              <a:gd name="T60" fmla="*/ 2147483646 w 14463"/>
              <a:gd name="T61" fmla="*/ 2147483646 h 11339"/>
              <a:gd name="T62" fmla="*/ 2147483646 w 14463"/>
              <a:gd name="T63" fmla="*/ 2147483646 h 11339"/>
              <a:gd name="T64" fmla="*/ 0 w 14463"/>
              <a:gd name="T65" fmla="*/ 2147483646 h 11339"/>
              <a:gd name="T66" fmla="*/ 2147483646 w 14463"/>
              <a:gd name="T67" fmla="*/ 2147483646 h 11339"/>
              <a:gd name="T68" fmla="*/ 2147483646 w 14463"/>
              <a:gd name="T69" fmla="*/ 2147483646 h 11339"/>
              <a:gd name="T70" fmla="*/ 2147483646 w 14463"/>
              <a:gd name="T71" fmla="*/ 2147483646 h 11339"/>
              <a:gd name="T72" fmla="*/ 2147483646 w 14463"/>
              <a:gd name="T73" fmla="*/ 2147483646 h 11339"/>
              <a:gd name="T74" fmla="*/ 2147483646 w 14463"/>
              <a:gd name="T75" fmla="*/ 2147483646 h 11339"/>
              <a:gd name="T76" fmla="*/ 2147483646 w 14463"/>
              <a:gd name="T77" fmla="*/ 2147483646 h 11339"/>
              <a:gd name="T78" fmla="*/ 2147483646 w 14463"/>
              <a:gd name="T79" fmla="*/ 2147483646 h 11339"/>
              <a:gd name="T80" fmla="*/ 2147483646 w 14463"/>
              <a:gd name="T81" fmla="*/ 2147483646 h 11339"/>
              <a:gd name="T82" fmla="*/ 2147483646 w 14463"/>
              <a:gd name="T83" fmla="*/ 2147483646 h 11339"/>
              <a:gd name="T84" fmla="*/ 2147483646 w 14463"/>
              <a:gd name="T85" fmla="*/ 2147483646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2" name="Freeform 410"/>
          <p:cNvSpPr>
            <a:spLocks/>
          </p:cNvSpPr>
          <p:nvPr userDrawn="1"/>
        </p:nvSpPr>
        <p:spPr bwMode="auto">
          <a:xfrm>
            <a:off x="3652147" y="5060336"/>
            <a:ext cx="266700" cy="187325"/>
          </a:xfrm>
          <a:custGeom>
            <a:avLst/>
            <a:gdLst>
              <a:gd name="T0" fmla="*/ 2147483646 w 168"/>
              <a:gd name="T1" fmla="*/ 0 h 156"/>
              <a:gd name="T2" fmla="*/ 0 w 168"/>
              <a:gd name="T3" fmla="*/ 2147483646 h 156"/>
              <a:gd name="T4" fmla="*/ 0 w 168"/>
              <a:gd name="T5" fmla="*/ 2147483646 h 156"/>
              <a:gd name="T6" fmla="*/ 2147483646 w 168"/>
              <a:gd name="T7" fmla="*/ 2147483646 h 156"/>
              <a:gd name="T8" fmla="*/ 2147483646 w 168"/>
              <a:gd name="T9" fmla="*/ 2147483646 h 156"/>
              <a:gd name="T10" fmla="*/ 2147483646 w 168"/>
              <a:gd name="T11" fmla="*/ 2147483646 h 156"/>
              <a:gd name="T12" fmla="*/ 2147483646 w 168"/>
              <a:gd name="T13" fmla="*/ 2147483646 h 156"/>
              <a:gd name="T14" fmla="*/ 2147483646 w 168"/>
              <a:gd name="T15" fmla="*/ 2147483646 h 156"/>
              <a:gd name="T16" fmla="*/ 2147483646 w 168"/>
              <a:gd name="T17" fmla="*/ 2147483646 h 156"/>
              <a:gd name="T18" fmla="*/ 2147483646 w 168"/>
              <a:gd name="T19" fmla="*/ 2147483646 h 156"/>
              <a:gd name="T20" fmla="*/ 2147483646 w 168"/>
              <a:gd name="T21" fmla="*/ 2147483646 h 156"/>
              <a:gd name="T22" fmla="*/ 2147483646 w 168"/>
              <a:gd name="T23" fmla="*/ 2147483646 h 156"/>
              <a:gd name="T24" fmla="*/ 2147483646 w 168"/>
              <a:gd name="T25" fmla="*/ 2147483646 h 156"/>
              <a:gd name="T26" fmla="*/ 2147483646 w 168"/>
              <a:gd name="T27" fmla="*/ 2147483646 h 156"/>
              <a:gd name="T28" fmla="*/ 2147483646 w 168"/>
              <a:gd name="T29" fmla="*/ 2147483646 h 156"/>
              <a:gd name="T30" fmla="*/ 2147483646 w 168"/>
              <a:gd name="T31" fmla="*/ 2147483646 h 156"/>
              <a:gd name="T32" fmla="*/ 2147483646 w 168"/>
              <a:gd name="T33" fmla="*/ 2147483646 h 156"/>
              <a:gd name="T34" fmla="*/ 2147483646 w 168"/>
              <a:gd name="T35" fmla="*/ 2147483646 h 156"/>
              <a:gd name="T36" fmla="*/ 2147483646 w 168"/>
              <a:gd name="T37" fmla="*/ 0 h 156"/>
              <a:gd name="T38" fmla="*/ 2147483646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3" name="Freeform 412"/>
          <p:cNvSpPr>
            <a:spLocks/>
          </p:cNvSpPr>
          <p:nvPr userDrawn="1"/>
        </p:nvSpPr>
        <p:spPr bwMode="auto">
          <a:xfrm>
            <a:off x="3446816" y="4852378"/>
            <a:ext cx="355600" cy="287337"/>
          </a:xfrm>
          <a:custGeom>
            <a:avLst/>
            <a:gdLst>
              <a:gd name="T0" fmla="*/ 2147483646 w 10141"/>
              <a:gd name="T1" fmla="*/ 2147483646 h 10000"/>
              <a:gd name="T2" fmla="*/ 2147483646 w 10141"/>
              <a:gd name="T3" fmla="*/ 2147483646 h 10000"/>
              <a:gd name="T4" fmla="*/ 2147483646 w 10141"/>
              <a:gd name="T5" fmla="*/ 2147483646 h 10000"/>
              <a:gd name="T6" fmla="*/ 2147483646 w 10141"/>
              <a:gd name="T7" fmla="*/ 2147483646 h 10000"/>
              <a:gd name="T8" fmla="*/ 2147483646 w 10141"/>
              <a:gd name="T9" fmla="*/ 2147483646 h 10000"/>
              <a:gd name="T10" fmla="*/ 2147483646 w 10141"/>
              <a:gd name="T11" fmla="*/ 2147483646 h 10000"/>
              <a:gd name="T12" fmla="*/ 2147483646 w 10141"/>
              <a:gd name="T13" fmla="*/ 2147483646 h 10000"/>
              <a:gd name="T14" fmla="*/ 2147483646 w 10141"/>
              <a:gd name="T15" fmla="*/ 2147483646 h 10000"/>
              <a:gd name="T16" fmla="*/ 2147483646 w 10141"/>
              <a:gd name="T17" fmla="*/ 2147483646 h 10000"/>
              <a:gd name="T18" fmla="*/ 2147483646 w 10141"/>
              <a:gd name="T19" fmla="*/ 2147483646 h 10000"/>
              <a:gd name="T20" fmla="*/ 2147483646 w 10141"/>
              <a:gd name="T21" fmla="*/ 2147483646 h 10000"/>
              <a:gd name="T22" fmla="*/ 2147483646 w 10141"/>
              <a:gd name="T23" fmla="*/ 2147483646 h 10000"/>
              <a:gd name="T24" fmla="*/ 2147483646 w 10141"/>
              <a:gd name="T25" fmla="*/ 2147483646 h 10000"/>
              <a:gd name="T26" fmla="*/ 2147483646 w 10141"/>
              <a:gd name="T27" fmla="*/ 0 h 10000"/>
              <a:gd name="T28" fmla="*/ 2147483646 w 10141"/>
              <a:gd name="T29" fmla="*/ 2147483646 h 10000"/>
              <a:gd name="T30" fmla="*/ 2147483646 w 10141"/>
              <a:gd name="T31" fmla="*/ 2147483646 h 10000"/>
              <a:gd name="T32" fmla="*/ 2147483646 w 10141"/>
              <a:gd name="T33" fmla="*/ 2147483646 h 10000"/>
              <a:gd name="T34" fmla="*/ 2147483646 w 10141"/>
              <a:gd name="T35" fmla="*/ 2147483646 h 10000"/>
              <a:gd name="T36" fmla="*/ 2147483646 w 10141"/>
              <a:gd name="T37" fmla="*/ 2147483646 h 10000"/>
              <a:gd name="T38" fmla="*/ 2147483646 w 10141"/>
              <a:gd name="T39" fmla="*/ 2147483646 h 10000"/>
              <a:gd name="T40" fmla="*/ 2147483646 w 10141"/>
              <a:gd name="T41" fmla="*/ 2147483646 h 10000"/>
              <a:gd name="T42" fmla="*/ 2147483646 w 10141"/>
              <a:gd name="T43" fmla="*/ 2147483646 h 10000"/>
              <a:gd name="T44" fmla="*/ 2147483646 w 10141"/>
              <a:gd name="T45" fmla="*/ 2147483646 h 10000"/>
              <a:gd name="T46" fmla="*/ 2147483646 w 10141"/>
              <a:gd name="T47" fmla="*/ 2147483646 h 10000"/>
              <a:gd name="T48" fmla="*/ 2147483646 w 10141"/>
              <a:gd name="T49" fmla="*/ 2147483646 h 10000"/>
              <a:gd name="T50" fmla="*/ 2147483646 w 10141"/>
              <a:gd name="T51" fmla="*/ 2147483646 h 10000"/>
              <a:gd name="T52" fmla="*/ 2147483646 w 10141"/>
              <a:gd name="T53" fmla="*/ 2147483646 h 10000"/>
              <a:gd name="T54" fmla="*/ 2147483646 w 10141"/>
              <a:gd name="T55" fmla="*/ 2147483646 h 10000"/>
              <a:gd name="T56" fmla="*/ 2147483646 w 10141"/>
              <a:gd name="T57" fmla="*/ 2147483646 h 10000"/>
              <a:gd name="T58" fmla="*/ 2147483646 w 10141"/>
              <a:gd name="T59" fmla="*/ 2147483646 h 10000"/>
              <a:gd name="T60" fmla="*/ 2147483646 w 10141"/>
              <a:gd name="T61" fmla="*/ 2147483646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4" name="Freeform 405"/>
          <p:cNvSpPr>
            <a:spLocks/>
          </p:cNvSpPr>
          <p:nvPr userDrawn="1"/>
        </p:nvSpPr>
        <p:spPr bwMode="auto">
          <a:xfrm>
            <a:off x="3266900" y="4584083"/>
            <a:ext cx="260349" cy="139700"/>
          </a:xfrm>
          <a:custGeom>
            <a:avLst/>
            <a:gdLst>
              <a:gd name="T0" fmla="*/ 0 w 10000"/>
              <a:gd name="T1" fmla="*/ 2147483646 h 10000"/>
              <a:gd name="T2" fmla="*/ 0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2147483646 h 10000"/>
              <a:gd name="T20" fmla="*/ 2147483646 w 10000"/>
              <a:gd name="T21" fmla="*/ 2147483646 h 10000"/>
              <a:gd name="T22" fmla="*/ 2147483646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5" name="Freeform 407"/>
          <p:cNvSpPr>
            <a:spLocks/>
          </p:cNvSpPr>
          <p:nvPr userDrawn="1"/>
        </p:nvSpPr>
        <p:spPr bwMode="auto">
          <a:xfrm>
            <a:off x="3696598" y="4417397"/>
            <a:ext cx="156633" cy="179387"/>
          </a:xfrm>
          <a:custGeom>
            <a:avLst/>
            <a:gdLst>
              <a:gd name="T0" fmla="*/ 2147483646 w 90"/>
              <a:gd name="T1" fmla="*/ 2147483646 h 138"/>
              <a:gd name="T2" fmla="*/ 2147483646 w 90"/>
              <a:gd name="T3" fmla="*/ 2147483646 h 138"/>
              <a:gd name="T4" fmla="*/ 2147483646 w 90"/>
              <a:gd name="T5" fmla="*/ 2147483646 h 138"/>
              <a:gd name="T6" fmla="*/ 2147483646 w 90"/>
              <a:gd name="T7" fmla="*/ 2147483646 h 138"/>
              <a:gd name="T8" fmla="*/ 2147483646 w 90"/>
              <a:gd name="T9" fmla="*/ 2147483646 h 138"/>
              <a:gd name="T10" fmla="*/ 2147483646 w 90"/>
              <a:gd name="T11" fmla="*/ 2147483646 h 138"/>
              <a:gd name="T12" fmla="*/ 2147483646 w 90"/>
              <a:gd name="T13" fmla="*/ 2147483646 h 138"/>
              <a:gd name="T14" fmla="*/ 2147483646 w 90"/>
              <a:gd name="T15" fmla="*/ 0 h 138"/>
              <a:gd name="T16" fmla="*/ 2147483646 w 90"/>
              <a:gd name="T17" fmla="*/ 2147483646 h 138"/>
              <a:gd name="T18" fmla="*/ 0 w 90"/>
              <a:gd name="T19" fmla="*/ 2147483646 h 138"/>
              <a:gd name="T20" fmla="*/ 2147483646 w 90"/>
              <a:gd name="T21" fmla="*/ 2147483646 h 138"/>
              <a:gd name="T22" fmla="*/ 2147483646 w 90"/>
              <a:gd name="T23" fmla="*/ 2147483646 h 138"/>
              <a:gd name="T24" fmla="*/ 2147483646 w 90"/>
              <a:gd name="T25" fmla="*/ 2147483646 h 138"/>
              <a:gd name="T26" fmla="*/ 2147483646 w 90"/>
              <a:gd name="T27" fmla="*/ 2147483646 h 138"/>
              <a:gd name="T28" fmla="*/ 2147483646 w 90"/>
              <a:gd name="T29" fmla="*/ 2147483646 h 138"/>
              <a:gd name="T30" fmla="*/ 2147483646 w 90"/>
              <a:gd name="T31" fmla="*/ 2147483646 h 138"/>
              <a:gd name="T32" fmla="*/ 2147483646 w 90"/>
              <a:gd name="T33" fmla="*/ 2147483646 h 138"/>
              <a:gd name="T34" fmla="*/ 2147483646 w 90"/>
              <a:gd name="T35" fmla="*/ 214748364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6" name="Freeform 408"/>
          <p:cNvSpPr>
            <a:spLocks/>
          </p:cNvSpPr>
          <p:nvPr userDrawn="1"/>
        </p:nvSpPr>
        <p:spPr bwMode="auto">
          <a:xfrm>
            <a:off x="3940000" y="4480903"/>
            <a:ext cx="101600" cy="93663"/>
          </a:xfrm>
          <a:custGeom>
            <a:avLst/>
            <a:gdLst>
              <a:gd name="T0" fmla="*/ 2147483646 w 60"/>
              <a:gd name="T1" fmla="*/ 2147483646 h 72"/>
              <a:gd name="T2" fmla="*/ 2147483646 w 60"/>
              <a:gd name="T3" fmla="*/ 2147483646 h 72"/>
              <a:gd name="T4" fmla="*/ 2147483646 w 60"/>
              <a:gd name="T5" fmla="*/ 2147483646 h 72"/>
              <a:gd name="T6" fmla="*/ 2147483646 w 60"/>
              <a:gd name="T7" fmla="*/ 2147483646 h 72"/>
              <a:gd name="T8" fmla="*/ 2147483646 w 60"/>
              <a:gd name="T9" fmla="*/ 2147483646 h 72"/>
              <a:gd name="T10" fmla="*/ 2147483646 w 60"/>
              <a:gd name="T11" fmla="*/ 0 h 72"/>
              <a:gd name="T12" fmla="*/ 2147483646 w 60"/>
              <a:gd name="T13" fmla="*/ 0 h 72"/>
              <a:gd name="T14" fmla="*/ 0 w 60"/>
              <a:gd name="T15" fmla="*/ 2147483646 h 72"/>
              <a:gd name="T16" fmla="*/ 2147483646 w 60"/>
              <a:gd name="T17" fmla="*/ 2147483646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7" name="Freeform 417"/>
          <p:cNvSpPr>
            <a:spLocks/>
          </p:cNvSpPr>
          <p:nvPr userDrawn="1"/>
        </p:nvSpPr>
        <p:spPr bwMode="auto">
          <a:xfrm>
            <a:off x="3815116" y="4477729"/>
            <a:ext cx="129117" cy="109537"/>
          </a:xfrm>
          <a:custGeom>
            <a:avLst/>
            <a:gdLst>
              <a:gd name="T0" fmla="*/ 2147483646 w 72"/>
              <a:gd name="T1" fmla="*/ 2147483646 h 84"/>
              <a:gd name="T2" fmla="*/ 2147483646 w 72"/>
              <a:gd name="T3" fmla="*/ 2147483646 h 84"/>
              <a:gd name="T4" fmla="*/ 2147483646 w 72"/>
              <a:gd name="T5" fmla="*/ 2147483646 h 84"/>
              <a:gd name="T6" fmla="*/ 2147483646 w 72"/>
              <a:gd name="T7" fmla="*/ 2147483646 h 84"/>
              <a:gd name="T8" fmla="*/ 2147483646 w 72"/>
              <a:gd name="T9" fmla="*/ 2147483646 h 84"/>
              <a:gd name="T10" fmla="*/ 2147483646 w 72"/>
              <a:gd name="T11" fmla="*/ 0 h 84"/>
              <a:gd name="T12" fmla="*/ 2147483646 w 72"/>
              <a:gd name="T13" fmla="*/ 2147483646 h 84"/>
              <a:gd name="T14" fmla="*/ 0 w 72"/>
              <a:gd name="T15" fmla="*/ 2147483646 h 84"/>
              <a:gd name="T16" fmla="*/ 2147483646 w 72"/>
              <a:gd name="T17" fmla="*/ 2147483646 h 84"/>
              <a:gd name="T18" fmla="*/ 2147483646 w 72"/>
              <a:gd name="T19" fmla="*/ 2147483646 h 84"/>
              <a:gd name="T20" fmla="*/ 2147483646 w 72"/>
              <a:gd name="T21" fmla="*/ 2147483646 h 84"/>
              <a:gd name="T22" fmla="*/ 2147483646 w 72"/>
              <a:gd name="T23" fmla="*/ 2147483646 h 84"/>
              <a:gd name="T24" fmla="*/ 2147483646 w 72"/>
              <a:gd name="T25" fmla="*/ 2147483646 h 84"/>
              <a:gd name="T26" fmla="*/ 2147483646 w 72"/>
              <a:gd name="T27" fmla="*/ 2147483646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88" name="Freeform 418"/>
          <p:cNvSpPr>
            <a:spLocks/>
          </p:cNvSpPr>
          <p:nvPr userDrawn="1"/>
        </p:nvSpPr>
        <p:spPr bwMode="auto">
          <a:xfrm>
            <a:off x="3330407" y="4333255"/>
            <a:ext cx="444500" cy="280988"/>
          </a:xfrm>
          <a:custGeom>
            <a:avLst/>
            <a:gdLst>
              <a:gd name="T0" fmla="*/ 2147483646 w 43"/>
              <a:gd name="T1" fmla="*/ 2147483646 h 36"/>
              <a:gd name="T2" fmla="*/ 2147483646 w 43"/>
              <a:gd name="T3" fmla="*/ 2147483646 h 36"/>
              <a:gd name="T4" fmla="*/ 2147483646 w 43"/>
              <a:gd name="T5" fmla="*/ 2147483646 h 36"/>
              <a:gd name="T6" fmla="*/ 2147483646 w 43"/>
              <a:gd name="T7" fmla="*/ 2147483646 h 36"/>
              <a:gd name="T8" fmla="*/ 2147483646 w 43"/>
              <a:gd name="T9" fmla="*/ 2147483646 h 36"/>
              <a:gd name="T10" fmla="*/ 2147483646 w 43"/>
              <a:gd name="T11" fmla="*/ 2147483646 h 36"/>
              <a:gd name="T12" fmla="*/ 2147483646 w 43"/>
              <a:gd name="T13" fmla="*/ 2147483646 h 36"/>
              <a:gd name="T14" fmla="*/ 2147483646 w 43"/>
              <a:gd name="T15" fmla="*/ 2147483646 h 36"/>
              <a:gd name="T16" fmla="*/ 2147483646 w 43"/>
              <a:gd name="T17" fmla="*/ 2147483646 h 36"/>
              <a:gd name="T18" fmla="*/ 2147483646 w 43"/>
              <a:gd name="T19" fmla="*/ 2147483646 h 36"/>
              <a:gd name="T20" fmla="*/ 2147483646 w 43"/>
              <a:gd name="T21" fmla="*/ 2147483646 h 36"/>
              <a:gd name="T22" fmla="*/ 2147483646 w 43"/>
              <a:gd name="T23" fmla="*/ 2147483646 h 36"/>
              <a:gd name="T24" fmla="*/ 2147483646 w 43"/>
              <a:gd name="T25" fmla="*/ 2147483646 h 36"/>
              <a:gd name="T26" fmla="*/ 2147483646 w 43"/>
              <a:gd name="T27" fmla="*/ 0 h 36"/>
              <a:gd name="T28" fmla="*/ 2147483646 w 43"/>
              <a:gd name="T29" fmla="*/ 2147483646 h 36"/>
              <a:gd name="T30" fmla="*/ 0 w 43"/>
              <a:gd name="T31" fmla="*/ 2147483646 h 36"/>
              <a:gd name="T32" fmla="*/ 2147483646 w 43"/>
              <a:gd name="T33" fmla="*/ 2147483646 h 36"/>
              <a:gd name="T34" fmla="*/ 2147483646 w 43"/>
              <a:gd name="T35" fmla="*/ 2147483646 h 36"/>
              <a:gd name="T36" fmla="*/ 2147483646 w 43"/>
              <a:gd name="T37" fmla="*/ 2147483646 h 36"/>
              <a:gd name="T38" fmla="*/ 2147483646 w 43"/>
              <a:gd name="T39" fmla="*/ 2147483646 h 36"/>
              <a:gd name="T40" fmla="*/ 2147483646 w 43"/>
              <a:gd name="T41" fmla="*/ 2147483646 h 36"/>
              <a:gd name="T42" fmla="*/ 2147483646 w 43"/>
              <a:gd name="T43" fmla="*/ 2147483646 h 36"/>
              <a:gd name="T44" fmla="*/ 2147483646 w 43"/>
              <a:gd name="T45" fmla="*/ 2147483646 h 36"/>
              <a:gd name="T46" fmla="*/ 2147483646 w 43"/>
              <a:gd name="T47" fmla="*/ 2147483646 h 36"/>
              <a:gd name="T48" fmla="*/ 2147483646 w 43"/>
              <a:gd name="T49" fmla="*/ 2147483646 h 36"/>
              <a:gd name="T50" fmla="*/ 2147483646 w 43"/>
              <a:gd name="T51" fmla="*/ 2147483646 h 36"/>
              <a:gd name="T52" fmla="*/ 2147483646 w 43"/>
              <a:gd name="T53" fmla="*/ 2147483646 h 36"/>
              <a:gd name="T54" fmla="*/ 2147483646 w 43"/>
              <a:gd name="T55" fmla="*/ 2147483646 h 36"/>
              <a:gd name="T56" fmla="*/ 2147483646 w 43"/>
              <a:gd name="T57" fmla="*/ 2147483646 h 36"/>
              <a:gd name="T58" fmla="*/ 2147483646 w 43"/>
              <a:gd name="T59" fmla="*/ 2147483646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89" name="Freeform 421"/>
          <p:cNvSpPr>
            <a:spLocks/>
          </p:cNvSpPr>
          <p:nvPr userDrawn="1"/>
        </p:nvSpPr>
        <p:spPr bwMode="auto">
          <a:xfrm>
            <a:off x="3078516" y="4582505"/>
            <a:ext cx="179917" cy="149225"/>
          </a:xfrm>
          <a:custGeom>
            <a:avLst/>
            <a:gdLst>
              <a:gd name="T0" fmla="*/ 2147483646 w 102"/>
              <a:gd name="T1" fmla="*/ 2147483646 h 114"/>
              <a:gd name="T2" fmla="*/ 2147483646 w 102"/>
              <a:gd name="T3" fmla="*/ 2147483646 h 114"/>
              <a:gd name="T4" fmla="*/ 2147483646 w 102"/>
              <a:gd name="T5" fmla="*/ 2147483646 h 114"/>
              <a:gd name="T6" fmla="*/ 2147483646 w 102"/>
              <a:gd name="T7" fmla="*/ 2147483646 h 114"/>
              <a:gd name="T8" fmla="*/ 2147483646 w 102"/>
              <a:gd name="T9" fmla="*/ 2147483646 h 114"/>
              <a:gd name="T10" fmla="*/ 2147483646 w 102"/>
              <a:gd name="T11" fmla="*/ 2147483646 h 114"/>
              <a:gd name="T12" fmla="*/ 2147483646 w 102"/>
              <a:gd name="T13" fmla="*/ 0 h 114"/>
              <a:gd name="T14" fmla="*/ 2147483646 w 102"/>
              <a:gd name="T15" fmla="*/ 2147483646 h 114"/>
              <a:gd name="T16" fmla="*/ 0 w 102"/>
              <a:gd name="T17" fmla="*/ 2147483646 h 114"/>
              <a:gd name="T18" fmla="*/ 2147483646 w 102"/>
              <a:gd name="T19" fmla="*/ 2147483646 h 114"/>
              <a:gd name="T20" fmla="*/ 0 w 102"/>
              <a:gd name="T21" fmla="*/ 2147483646 h 114"/>
              <a:gd name="T22" fmla="*/ 2147483646 w 102"/>
              <a:gd name="T23" fmla="*/ 2147483646 h 114"/>
              <a:gd name="T24" fmla="*/ 2147483646 w 102"/>
              <a:gd name="T25" fmla="*/ 2147483646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0" name="Freeform 263"/>
          <p:cNvSpPr>
            <a:spLocks/>
          </p:cNvSpPr>
          <p:nvPr userDrawn="1"/>
        </p:nvSpPr>
        <p:spPr bwMode="auto">
          <a:xfrm>
            <a:off x="6234467" y="2921972"/>
            <a:ext cx="65616" cy="96837"/>
          </a:xfrm>
          <a:custGeom>
            <a:avLst/>
            <a:gdLst>
              <a:gd name="T0" fmla="*/ 0 w 429209"/>
              <a:gd name="T1" fmla="*/ 2 h 839755"/>
              <a:gd name="T2" fmla="*/ 0 w 429209"/>
              <a:gd name="T3" fmla="*/ 1 h 839755"/>
              <a:gd name="T4" fmla="*/ 0 w 429209"/>
              <a:gd name="T5" fmla="*/ 1 h 839755"/>
              <a:gd name="T6" fmla="*/ 0 w 429209"/>
              <a:gd name="T7" fmla="*/ 0 h 839755"/>
              <a:gd name="T8" fmla="*/ 1 w 429209"/>
              <a:gd name="T9" fmla="*/ 0 h 839755"/>
              <a:gd name="T10" fmla="*/ 1 w 429209"/>
              <a:gd name="T11" fmla="*/ 0 h 839755"/>
              <a:gd name="T12" fmla="*/ 1 w 429209"/>
              <a:gd name="T13" fmla="*/ 1 h 839755"/>
              <a:gd name="T14" fmla="*/ 1 w 429209"/>
              <a:gd name="T15" fmla="*/ 1 h 839755"/>
              <a:gd name="T16" fmla="*/ 0 w 429209"/>
              <a:gd name="T17" fmla="*/ 1 h 839755"/>
              <a:gd name="T18" fmla="*/ 0 w 429209"/>
              <a:gd name="T19" fmla="*/ 2 h 839755"/>
              <a:gd name="T20" fmla="*/ 0 w 429209"/>
              <a:gd name="T21" fmla="*/ 2 h 839755"/>
              <a:gd name="T22" fmla="*/ 0 w 429209"/>
              <a:gd name="T23" fmla="*/ 2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1" name="Freeform 295"/>
          <p:cNvSpPr>
            <a:spLocks/>
          </p:cNvSpPr>
          <p:nvPr userDrawn="1"/>
        </p:nvSpPr>
        <p:spPr bwMode="auto">
          <a:xfrm>
            <a:off x="7917216" y="3607768"/>
            <a:ext cx="584200" cy="417512"/>
          </a:xfrm>
          <a:custGeom>
            <a:avLst/>
            <a:gdLst>
              <a:gd name="T0" fmla="*/ 2147483646 w 10944"/>
              <a:gd name="T1" fmla="*/ 2147483646 h 10652"/>
              <a:gd name="T2" fmla="*/ 2147483646 w 10944"/>
              <a:gd name="T3" fmla="*/ 2147483646 h 10652"/>
              <a:gd name="T4" fmla="*/ 2147483646 w 10944"/>
              <a:gd name="T5" fmla="*/ 2147483646 h 10652"/>
              <a:gd name="T6" fmla="*/ 2147483646 w 10944"/>
              <a:gd name="T7" fmla="*/ 2147483646 h 10652"/>
              <a:gd name="T8" fmla="*/ 2147483646 w 10944"/>
              <a:gd name="T9" fmla="*/ 2147483646 h 10652"/>
              <a:gd name="T10" fmla="*/ 2147483646 w 10944"/>
              <a:gd name="T11" fmla="*/ 2147483646 h 10652"/>
              <a:gd name="T12" fmla="*/ 2147483646 w 10944"/>
              <a:gd name="T13" fmla="*/ 2147483646 h 10652"/>
              <a:gd name="T14" fmla="*/ 2147483646 w 10944"/>
              <a:gd name="T15" fmla="*/ 2147483646 h 10652"/>
              <a:gd name="T16" fmla="*/ 2147483646 w 10944"/>
              <a:gd name="T17" fmla="*/ 2147483646 h 10652"/>
              <a:gd name="T18" fmla="*/ 2147483646 w 10944"/>
              <a:gd name="T19" fmla="*/ 2147483646 h 10652"/>
              <a:gd name="T20" fmla="*/ 2147483646 w 10944"/>
              <a:gd name="T21" fmla="*/ 2147483646 h 10652"/>
              <a:gd name="T22" fmla="*/ 2147483646 w 10944"/>
              <a:gd name="T23" fmla="*/ 1997793352 h 10652"/>
              <a:gd name="T24" fmla="*/ 2147483646 w 10944"/>
              <a:gd name="T25" fmla="*/ 1101535252 h 10652"/>
              <a:gd name="T26" fmla="*/ 2147483646 w 10944"/>
              <a:gd name="T27" fmla="*/ 422176360 h 10652"/>
              <a:gd name="T28" fmla="*/ 2147483646 w 10944"/>
              <a:gd name="T29" fmla="*/ 2348995 h 10652"/>
              <a:gd name="T30" fmla="*/ 2147483646 w 10944"/>
              <a:gd name="T31" fmla="*/ 558986835 h 10652"/>
              <a:gd name="T32" fmla="*/ 2147483646 w 10944"/>
              <a:gd name="T33" fmla="*/ 620348125 h 10652"/>
              <a:gd name="T34" fmla="*/ 2147483646 w 10944"/>
              <a:gd name="T35" fmla="*/ 1351552467 h 10652"/>
              <a:gd name="T36" fmla="*/ 2147483646 w 10944"/>
              <a:gd name="T37" fmla="*/ 2147483646 h 10652"/>
              <a:gd name="T38" fmla="*/ 2147483646 w 10944"/>
              <a:gd name="T39" fmla="*/ 2147483646 h 10652"/>
              <a:gd name="T40" fmla="*/ 2147483646 w 10944"/>
              <a:gd name="T41" fmla="*/ 2147483646 h 10652"/>
              <a:gd name="T42" fmla="*/ 2147483646 w 10944"/>
              <a:gd name="T43" fmla="*/ 2147483646 h 10652"/>
              <a:gd name="T44" fmla="*/ 2147483646 w 10944"/>
              <a:gd name="T45" fmla="*/ 2147483646 h 10652"/>
              <a:gd name="T46" fmla="*/ 2147483646 w 10944"/>
              <a:gd name="T47" fmla="*/ 2147483646 h 10652"/>
              <a:gd name="T48" fmla="*/ 2147483646 w 10944"/>
              <a:gd name="T49" fmla="*/ 2147483646 h 10652"/>
              <a:gd name="T50" fmla="*/ 2147483646 w 10944"/>
              <a:gd name="T51" fmla="*/ 2147483646 h 10652"/>
              <a:gd name="T52" fmla="*/ 2147483646 w 10944"/>
              <a:gd name="T53" fmla="*/ 2147483646 h 10652"/>
              <a:gd name="T54" fmla="*/ 434246325 w 10944"/>
              <a:gd name="T55" fmla="*/ 2147483646 h 10652"/>
              <a:gd name="T56" fmla="*/ 1801221118 w 10944"/>
              <a:gd name="T57" fmla="*/ 2147483646 h 10652"/>
              <a:gd name="T58" fmla="*/ 2147483646 w 10944"/>
              <a:gd name="T59" fmla="*/ 2147483646 h 10652"/>
              <a:gd name="T60" fmla="*/ 2147483646 w 10944"/>
              <a:gd name="T61" fmla="*/ 2147483646 h 10652"/>
              <a:gd name="T62" fmla="*/ 2147483646 w 10944"/>
              <a:gd name="T63" fmla="*/ 2147483646 h 10652"/>
              <a:gd name="T64" fmla="*/ 2147483646 w 10944"/>
              <a:gd name="T65" fmla="*/ 2147483646 h 10652"/>
              <a:gd name="T66" fmla="*/ 827358637 w 10944"/>
              <a:gd name="T67" fmla="*/ 2147483646 h 10652"/>
              <a:gd name="T68" fmla="*/ 1202504557 w 10944"/>
              <a:gd name="T69" fmla="*/ 2147483646 h 10652"/>
              <a:gd name="T70" fmla="*/ 2147483646 w 10944"/>
              <a:gd name="T71" fmla="*/ 2147483646 h 10652"/>
              <a:gd name="T72" fmla="*/ 2147483646 w 10944"/>
              <a:gd name="T73" fmla="*/ 2147483646 h 10652"/>
              <a:gd name="T74" fmla="*/ 2147483646 w 10944"/>
              <a:gd name="T75" fmla="*/ 2147483646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2" name="Freeform 296"/>
          <p:cNvSpPr>
            <a:spLocks/>
          </p:cNvSpPr>
          <p:nvPr userDrawn="1"/>
        </p:nvSpPr>
        <p:spPr bwMode="auto">
          <a:xfrm>
            <a:off x="8243184" y="3612531"/>
            <a:ext cx="973667" cy="890588"/>
          </a:xfrm>
          <a:custGeom>
            <a:avLst/>
            <a:gdLst>
              <a:gd name="T0" fmla="*/ 43475790 w 10736"/>
              <a:gd name="T1" fmla="*/ 36857519 h 10000"/>
              <a:gd name="T2" fmla="*/ 44151285 w 10736"/>
              <a:gd name="T3" fmla="*/ 41259517 h 10000"/>
              <a:gd name="T4" fmla="*/ 49670740 w 10736"/>
              <a:gd name="T5" fmla="*/ 32122440 h 10000"/>
              <a:gd name="T6" fmla="*/ 49009121 w 10736"/>
              <a:gd name="T7" fmla="*/ 26808391 h 10000"/>
              <a:gd name="T8" fmla="*/ 46520040 w 10736"/>
              <a:gd name="T9" fmla="*/ 22128796 h 10000"/>
              <a:gd name="T10" fmla="*/ 41986042 w 10736"/>
              <a:gd name="T11" fmla="*/ 20145902 h 10000"/>
              <a:gd name="T12" fmla="*/ 40681305 w 10736"/>
              <a:gd name="T13" fmla="*/ 25642433 h 10000"/>
              <a:gd name="T14" fmla="*/ 39034298 w 10736"/>
              <a:gd name="T15" fmla="*/ 27434920 h 10000"/>
              <a:gd name="T16" fmla="*/ 38224602 w 10736"/>
              <a:gd name="T17" fmla="*/ 24976184 h 10000"/>
              <a:gd name="T18" fmla="*/ 33561028 w 10736"/>
              <a:gd name="T19" fmla="*/ 24999963 h 10000"/>
              <a:gd name="T20" fmla="*/ 31497609 w 10736"/>
              <a:gd name="T21" fmla="*/ 27506345 h 10000"/>
              <a:gd name="T22" fmla="*/ 28397787 w 10736"/>
              <a:gd name="T23" fmla="*/ 26673556 h 10000"/>
              <a:gd name="T24" fmla="*/ 19616626 w 10736"/>
              <a:gd name="T25" fmla="*/ 21668808 h 10000"/>
              <a:gd name="T26" fmla="*/ 18584917 w 10736"/>
              <a:gd name="T27" fmla="*/ 14998393 h 10000"/>
              <a:gd name="T28" fmla="*/ 18584917 w 10736"/>
              <a:gd name="T29" fmla="*/ 9168782 h 10000"/>
              <a:gd name="T30" fmla="*/ 19584249 w 10736"/>
              <a:gd name="T31" fmla="*/ 4766783 h 10000"/>
              <a:gd name="T32" fmla="*/ 16521430 w 10736"/>
              <a:gd name="T33" fmla="*/ 0 h 10000"/>
              <a:gd name="T34" fmla="*/ 14971553 w 10736"/>
              <a:gd name="T35" fmla="*/ 832789 h 10000"/>
              <a:gd name="T36" fmla="*/ 9808313 w 10736"/>
              <a:gd name="T37" fmla="*/ 3331244 h 10000"/>
              <a:gd name="T38" fmla="*/ 11358190 w 10736"/>
              <a:gd name="T39" fmla="*/ 9168782 h 10000"/>
              <a:gd name="T40" fmla="*/ 9294771 w 10736"/>
              <a:gd name="T41" fmla="*/ 16671985 h 10000"/>
              <a:gd name="T42" fmla="*/ 4131531 w 10736"/>
              <a:gd name="T43" fmla="*/ 24167174 h 10000"/>
              <a:gd name="T44" fmla="*/ 3613364 w 10736"/>
              <a:gd name="T45" fmla="*/ 30004711 h 10000"/>
              <a:gd name="T46" fmla="*/ 3099821 w 10736"/>
              <a:gd name="T47" fmla="*/ 35001533 h 10000"/>
              <a:gd name="T48" fmla="*/ 0 w 10736"/>
              <a:gd name="T49" fmla="*/ 36667200 h 10000"/>
              <a:gd name="T50" fmla="*/ 3613364 w 10736"/>
              <a:gd name="T51" fmla="*/ 44170315 h 10000"/>
              <a:gd name="T52" fmla="*/ 7740201 w 10736"/>
              <a:gd name="T53" fmla="*/ 56670341 h 10000"/>
              <a:gd name="T54" fmla="*/ 11871732 w 10736"/>
              <a:gd name="T55" fmla="*/ 70978706 h 10000"/>
              <a:gd name="T56" fmla="*/ 14971553 w 10736"/>
              <a:gd name="T57" fmla="*/ 79314699 h 10000"/>
              <a:gd name="T58" fmla="*/ 18584917 w 10736"/>
              <a:gd name="T59" fmla="*/ 72644373 h 10000"/>
              <a:gd name="T60" fmla="*/ 19616626 w 10736"/>
              <a:gd name="T61" fmla="*/ 63483517 h 10000"/>
              <a:gd name="T62" fmla="*/ 23748157 w 10736"/>
              <a:gd name="T63" fmla="*/ 53339096 h 10000"/>
              <a:gd name="T64" fmla="*/ 30715733 w 10736"/>
              <a:gd name="T65" fmla="*/ 46597345 h 10000"/>
              <a:gd name="T66" fmla="*/ 37299342 w 10736"/>
              <a:gd name="T67" fmla="*/ 42084380 h 10000"/>
              <a:gd name="T68" fmla="*/ 36799675 w 10736"/>
              <a:gd name="T69" fmla="*/ 34842920 h 10000"/>
              <a:gd name="T70" fmla="*/ 38913972 w 10736"/>
              <a:gd name="T71" fmla="*/ 33534290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3" name="Freeform 297"/>
          <p:cNvSpPr>
            <a:spLocks/>
          </p:cNvSpPr>
          <p:nvPr userDrawn="1"/>
        </p:nvSpPr>
        <p:spPr bwMode="auto">
          <a:xfrm>
            <a:off x="7893933" y="3580788"/>
            <a:ext cx="472016" cy="274639"/>
          </a:xfrm>
          <a:custGeom>
            <a:avLst/>
            <a:gdLst>
              <a:gd name="T0" fmla="*/ 2147483646 w 10348"/>
              <a:gd name="T1" fmla="*/ 127370832 h 11017"/>
              <a:gd name="T2" fmla="*/ 2147483646 w 10348"/>
              <a:gd name="T3" fmla="*/ 455278234 h 11017"/>
              <a:gd name="T4" fmla="*/ 2147483646 w 10348"/>
              <a:gd name="T5" fmla="*/ 455278234 h 11017"/>
              <a:gd name="T6" fmla="*/ 2147483646 w 10348"/>
              <a:gd name="T7" fmla="*/ 113815526 h 11017"/>
              <a:gd name="T8" fmla="*/ 2147483646 w 10348"/>
              <a:gd name="T9" fmla="*/ 0 h 11017"/>
              <a:gd name="T10" fmla="*/ 2147483646 w 10348"/>
              <a:gd name="T11" fmla="*/ 341462085 h 11017"/>
              <a:gd name="T12" fmla="*/ 2147483646 w 10348"/>
              <a:gd name="T13" fmla="*/ 569480901 h 11017"/>
              <a:gd name="T14" fmla="*/ 2147483646 w 10348"/>
              <a:gd name="T15" fmla="*/ 449081292 h 11017"/>
              <a:gd name="T16" fmla="*/ 2147483646 w 10348"/>
              <a:gd name="T17" fmla="*/ 455278234 h 11017"/>
              <a:gd name="T18" fmla="*/ 2147483646 w 10348"/>
              <a:gd name="T19" fmla="*/ 455278234 h 11017"/>
              <a:gd name="T20" fmla="*/ 2147483646 w 10348"/>
              <a:gd name="T21" fmla="*/ 341462085 h 11017"/>
              <a:gd name="T22" fmla="*/ 2147483646 w 10348"/>
              <a:gd name="T23" fmla="*/ 910942986 h 11017"/>
              <a:gd name="T24" fmla="*/ 2147483646 w 10348"/>
              <a:gd name="T25" fmla="*/ 1138590192 h 11017"/>
              <a:gd name="T26" fmla="*/ 2147483646 w 10348"/>
              <a:gd name="T27" fmla="*/ 1366221220 h 11017"/>
              <a:gd name="T28" fmla="*/ 1666989379 w 10348"/>
              <a:gd name="T29" fmla="*/ 1252405693 h 11017"/>
              <a:gd name="T30" fmla="*/ 785608426 w 10348"/>
              <a:gd name="T31" fmla="*/ 1101813130 h 11017"/>
              <a:gd name="T32" fmla="*/ 487236657 w 10348"/>
              <a:gd name="T33" fmla="*/ 1821886594 h 11017"/>
              <a:gd name="T34" fmla="*/ 476265638 w 10348"/>
              <a:gd name="T35" fmla="*/ 2147483646 h 11017"/>
              <a:gd name="T36" fmla="*/ 0 w 10348"/>
              <a:gd name="T37" fmla="*/ 2147483646 h 11017"/>
              <a:gd name="T38" fmla="*/ 1094910263 w 10348"/>
              <a:gd name="T39" fmla="*/ 2147483646 h 11017"/>
              <a:gd name="T40" fmla="*/ 1071648001 w 10348"/>
              <a:gd name="T41" fmla="*/ 2147483646 h 11017"/>
              <a:gd name="T42" fmla="*/ 645991505 w 10348"/>
              <a:gd name="T43" fmla="*/ 2147483646 h 11017"/>
              <a:gd name="T44" fmla="*/ 1868186495 w 10348"/>
              <a:gd name="T45" fmla="*/ 2147483646 h 11017"/>
              <a:gd name="T46" fmla="*/ 2147483646 w 10348"/>
              <a:gd name="T47" fmla="*/ 2147483646 h 11017"/>
              <a:gd name="T48" fmla="*/ 2147483646 w 10348"/>
              <a:gd name="T49" fmla="*/ 2147483646 h 11017"/>
              <a:gd name="T50" fmla="*/ 2147483646 w 10348"/>
              <a:gd name="T51" fmla="*/ 2147483646 h 11017"/>
              <a:gd name="T52" fmla="*/ 2147483646 w 10348"/>
              <a:gd name="T53" fmla="*/ 2147483646 h 11017"/>
              <a:gd name="T54" fmla="*/ 2147483646 w 10348"/>
              <a:gd name="T55" fmla="*/ 2147483646 h 11017"/>
              <a:gd name="T56" fmla="*/ 2147483646 w 10348"/>
              <a:gd name="T57" fmla="*/ 2147483646 h 11017"/>
              <a:gd name="T58" fmla="*/ 2147483646 w 10348"/>
              <a:gd name="T59" fmla="*/ 2147483646 h 11017"/>
              <a:gd name="T60" fmla="*/ 2147483646 w 10348"/>
              <a:gd name="T61" fmla="*/ 2147483646 h 11017"/>
              <a:gd name="T62" fmla="*/ 2147483646 w 10348"/>
              <a:gd name="T63" fmla="*/ 2147483646 h 11017"/>
              <a:gd name="T64" fmla="*/ 2147483646 w 10348"/>
              <a:gd name="T65" fmla="*/ 1910544014 h 11017"/>
              <a:gd name="T66" fmla="*/ 2147483646 w 10348"/>
              <a:gd name="T67" fmla="*/ 1644586688 h 11017"/>
              <a:gd name="T68" fmla="*/ 2147483646 w 10348"/>
              <a:gd name="T69" fmla="*/ 1240012457 h 11017"/>
              <a:gd name="T70" fmla="*/ 2147483646 w 10348"/>
              <a:gd name="T71" fmla="*/ 797127484 h 11017"/>
              <a:gd name="T72" fmla="*/ 2147483646 w 10348"/>
              <a:gd name="T73" fmla="*/ 683311958 h 11017"/>
              <a:gd name="T74" fmla="*/ 2147483646 w 10348"/>
              <a:gd name="T75" fmla="*/ 341462085 h 11017"/>
              <a:gd name="T76" fmla="*/ 2147483646 w 10348"/>
              <a:gd name="T77" fmla="*/ 127370832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4" name="Freeform 298"/>
          <p:cNvSpPr>
            <a:spLocks/>
          </p:cNvSpPr>
          <p:nvPr userDrawn="1"/>
        </p:nvSpPr>
        <p:spPr bwMode="auto">
          <a:xfrm>
            <a:off x="8954401" y="3990359"/>
            <a:ext cx="150284" cy="138113"/>
          </a:xfrm>
          <a:custGeom>
            <a:avLst/>
            <a:gdLst>
              <a:gd name="T0" fmla="*/ 2147483646 w 90"/>
              <a:gd name="T1" fmla="*/ 2147483646 h 78"/>
              <a:gd name="T2" fmla="*/ 2147483646 w 90"/>
              <a:gd name="T3" fmla="*/ 2147483646 h 78"/>
              <a:gd name="T4" fmla="*/ 2147483646 w 90"/>
              <a:gd name="T5" fmla="*/ 2147483646 h 78"/>
              <a:gd name="T6" fmla="*/ 2147483646 w 90"/>
              <a:gd name="T7" fmla="*/ 2147483646 h 78"/>
              <a:gd name="T8" fmla="*/ 2147483646 w 90"/>
              <a:gd name="T9" fmla="*/ 0 h 78"/>
              <a:gd name="T10" fmla="*/ 2147483646 w 90"/>
              <a:gd name="T11" fmla="*/ 0 h 78"/>
              <a:gd name="T12" fmla="*/ 2147483646 w 90"/>
              <a:gd name="T13" fmla="*/ 2147483646 h 78"/>
              <a:gd name="T14" fmla="*/ 0 w 90"/>
              <a:gd name="T15" fmla="*/ 2147483646 h 78"/>
              <a:gd name="T16" fmla="*/ 2147483646 w 90"/>
              <a:gd name="T17" fmla="*/ 2147483646 h 78"/>
              <a:gd name="T18" fmla="*/ 2147483646 w 90"/>
              <a:gd name="T19" fmla="*/ 2147483646 h 78"/>
              <a:gd name="T20" fmla="*/ 2147483646 w 90"/>
              <a:gd name="T21" fmla="*/ 2147483646 h 78"/>
              <a:gd name="T22" fmla="*/ 2147483646 w 90"/>
              <a:gd name="T23" fmla="*/ 2147483646 h 78"/>
              <a:gd name="T24" fmla="*/ 2147483646 w 90"/>
              <a:gd name="T25" fmla="*/ 2147483646 h 78"/>
              <a:gd name="T26" fmla="*/ 2147483646 w 90"/>
              <a:gd name="T27" fmla="*/ 2147483646 h 78"/>
              <a:gd name="T28" fmla="*/ 2147483646 w 90"/>
              <a:gd name="T29" fmla="*/ 2147483646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5" name="Freeform 331"/>
          <p:cNvSpPr>
            <a:spLocks/>
          </p:cNvSpPr>
          <p:nvPr userDrawn="1"/>
        </p:nvSpPr>
        <p:spPr bwMode="auto">
          <a:xfrm>
            <a:off x="8630535" y="3807792"/>
            <a:ext cx="285749" cy="120651"/>
          </a:xfrm>
          <a:custGeom>
            <a:avLst/>
            <a:gdLst>
              <a:gd name="T0" fmla="*/ 2147483646 w 10000"/>
              <a:gd name="T1" fmla="*/ 2147483646 h 11631"/>
              <a:gd name="T2" fmla="*/ 2147483646 w 10000"/>
              <a:gd name="T3" fmla="*/ 2094439447 h 11631"/>
              <a:gd name="T4" fmla="*/ 2147483646 w 10000"/>
              <a:gd name="T5" fmla="*/ 545154810 h 11631"/>
              <a:gd name="T6" fmla="*/ 2147483646 w 10000"/>
              <a:gd name="T7" fmla="*/ 0 h 11631"/>
              <a:gd name="T8" fmla="*/ 0 w 10000"/>
              <a:gd name="T9" fmla="*/ 2147483646 h 11631"/>
              <a:gd name="T10" fmla="*/ 2147483646 w 10000"/>
              <a:gd name="T11" fmla="*/ 2147483646 h 11631"/>
              <a:gd name="T12" fmla="*/ 2147483646 w 10000"/>
              <a:gd name="T13" fmla="*/ 2147483646 h 11631"/>
              <a:gd name="T14" fmla="*/ 2147483646 w 10000"/>
              <a:gd name="T15" fmla="*/ 2147483646 h 11631"/>
              <a:gd name="T16" fmla="*/ 2147483646 w 10000"/>
              <a:gd name="T17" fmla="*/ 2147483646 h 11631"/>
              <a:gd name="T18" fmla="*/ 2147483646 w 10000"/>
              <a:gd name="T19" fmla="*/ 2147483646 h 11631"/>
              <a:gd name="T20" fmla="*/ 2147483646 w 10000"/>
              <a:gd name="T21" fmla="*/ 2147483646 h 11631"/>
              <a:gd name="T22" fmla="*/ 2147483646 w 10000"/>
              <a:gd name="T23" fmla="*/ 2147483646 h 11631"/>
              <a:gd name="T24" fmla="*/ 2147483646 w 10000"/>
              <a:gd name="T25" fmla="*/ 2147483646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6" name="Freeform 447"/>
          <p:cNvSpPr>
            <a:spLocks/>
          </p:cNvSpPr>
          <p:nvPr userDrawn="1"/>
        </p:nvSpPr>
        <p:spPr bwMode="auto">
          <a:xfrm>
            <a:off x="9094101" y="3944327"/>
            <a:ext cx="359833" cy="488951"/>
          </a:xfrm>
          <a:custGeom>
            <a:avLst/>
            <a:gdLst>
              <a:gd name="T0" fmla="*/ 1293612372 w 12864"/>
              <a:gd name="T1" fmla="*/ 0 h 10000"/>
              <a:gd name="T2" fmla="*/ 1011967180 w 12864"/>
              <a:gd name="T3" fmla="*/ 2147483646 h 10000"/>
              <a:gd name="T4" fmla="*/ 874630155 w 12864"/>
              <a:gd name="T5" fmla="*/ 2147483646 h 10000"/>
              <a:gd name="T6" fmla="*/ 831178203 w 12864"/>
              <a:gd name="T7" fmla="*/ 2147483646 h 10000"/>
              <a:gd name="T8" fmla="*/ 358854491 w 12864"/>
              <a:gd name="T9" fmla="*/ 2147483646 h 10000"/>
              <a:gd name="T10" fmla="*/ 70025639 w 12864"/>
              <a:gd name="T11" fmla="*/ 2147483646 h 10000"/>
              <a:gd name="T12" fmla="*/ 0 w 12864"/>
              <a:gd name="T13" fmla="*/ 2147483646 h 10000"/>
              <a:gd name="T14" fmla="*/ 478343703 w 12864"/>
              <a:gd name="T15" fmla="*/ 2147483646 h 10000"/>
              <a:gd name="T16" fmla="*/ 370876432 w 12864"/>
              <a:gd name="T17" fmla="*/ 2147483646 h 10000"/>
              <a:gd name="T18" fmla="*/ 921572691 w 12864"/>
              <a:gd name="T19" fmla="*/ 2147483646 h 10000"/>
              <a:gd name="T20" fmla="*/ 1237556645 w 12864"/>
              <a:gd name="T21" fmla="*/ 2147483646 h 10000"/>
              <a:gd name="T22" fmla="*/ 1061624411 w 12864"/>
              <a:gd name="T23" fmla="*/ 2147483646 h 10000"/>
              <a:gd name="T24" fmla="*/ 1177817116 w 12864"/>
              <a:gd name="T25" fmla="*/ 2147483646 h 10000"/>
              <a:gd name="T26" fmla="*/ 1296336297 w 12864"/>
              <a:gd name="T27" fmla="*/ 2147483646 h 10000"/>
              <a:gd name="T28" fmla="*/ 1433082236 w 12864"/>
              <a:gd name="T29" fmla="*/ 2147483646 h 10000"/>
              <a:gd name="T30" fmla="*/ 1465667125 w 12864"/>
              <a:gd name="T31" fmla="*/ 2147483646 h 10000"/>
              <a:gd name="T32" fmla="*/ 1747127470 w 12864"/>
              <a:gd name="T33" fmla="*/ 2147483646 h 10000"/>
              <a:gd name="T34" fmla="*/ 1625118103 w 12864"/>
              <a:gd name="T35" fmla="*/ 2147483646 h 10000"/>
              <a:gd name="T36" fmla="*/ 1426296004 w 12864"/>
              <a:gd name="T37" fmla="*/ 2147483646 h 10000"/>
              <a:gd name="T38" fmla="*/ 1525610004 w 12864"/>
              <a:gd name="T39" fmla="*/ 2147483646 h 10000"/>
              <a:gd name="T40" fmla="*/ 1508925419 w 12864"/>
              <a:gd name="T41" fmla="*/ 2147483646 h 10000"/>
              <a:gd name="T42" fmla="*/ 1243955582 w 12864"/>
              <a:gd name="T43" fmla="*/ 2147483646 h 10000"/>
              <a:gd name="T44" fmla="*/ 1376445116 w 12864"/>
              <a:gd name="T45" fmla="*/ 2147483646 h 10000"/>
              <a:gd name="T46" fmla="*/ 1535499106 w 12864"/>
              <a:gd name="T47" fmla="*/ 2147483646 h 10000"/>
              <a:gd name="T48" fmla="*/ 1878647414 w 12864"/>
              <a:gd name="T49" fmla="*/ 2147483646 h 10000"/>
              <a:gd name="T50" fmla="*/ 2003177775 w 12864"/>
              <a:gd name="T51" fmla="*/ 2147483646 h 10000"/>
              <a:gd name="T52" fmla="*/ 2147483646 w 12864"/>
              <a:gd name="T53" fmla="*/ 2147483646 h 10000"/>
              <a:gd name="T54" fmla="*/ 2147483646 w 12864"/>
              <a:gd name="T55" fmla="*/ 2147483646 h 10000"/>
              <a:gd name="T56" fmla="*/ 2147483646 w 12864"/>
              <a:gd name="T57" fmla="*/ 2147483646 h 10000"/>
              <a:gd name="T58" fmla="*/ 2143802098 w 12864"/>
              <a:gd name="T59" fmla="*/ 2147483646 h 10000"/>
              <a:gd name="T60" fmla="*/ 1844502730 w 12864"/>
              <a:gd name="T61" fmla="*/ 2147483646 h 10000"/>
              <a:gd name="T62" fmla="*/ 1508731320 w 12864"/>
              <a:gd name="T63" fmla="*/ 2147483646 h 10000"/>
              <a:gd name="T64" fmla="*/ 1441226277 w 12864"/>
              <a:gd name="T65" fmla="*/ 2147483646 h 10000"/>
              <a:gd name="T66" fmla="*/ 1376445116 w 12864"/>
              <a:gd name="T67" fmla="*/ 2147483646 h 10000"/>
              <a:gd name="T68" fmla="*/ 1525610004 w 12864"/>
              <a:gd name="T69" fmla="*/ 2147483646 h 10000"/>
              <a:gd name="T70" fmla="*/ 1525610004 w 12864"/>
              <a:gd name="T71" fmla="*/ 2147483646 h 10000"/>
              <a:gd name="T72" fmla="*/ 1293612372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97" name="Freeform 241"/>
          <p:cNvSpPr>
            <a:spLocks/>
          </p:cNvSpPr>
          <p:nvPr userDrawn="1"/>
        </p:nvSpPr>
        <p:spPr bwMode="auto">
          <a:xfrm>
            <a:off x="8943800" y="3877643"/>
            <a:ext cx="118533" cy="49212"/>
          </a:xfrm>
          <a:custGeom>
            <a:avLst/>
            <a:gdLst>
              <a:gd name="T0" fmla="*/ 0 w 348468"/>
              <a:gd name="T1" fmla="*/ 595 h 191264"/>
              <a:gd name="T2" fmla="*/ 432 w 348468"/>
              <a:gd name="T3" fmla="*/ 836 h 191264"/>
              <a:gd name="T4" fmla="*/ 687 w 348468"/>
              <a:gd name="T5" fmla="*/ 710 h 191264"/>
              <a:gd name="T6" fmla="*/ 920 w 348468"/>
              <a:gd name="T7" fmla="*/ 824 h 191264"/>
              <a:gd name="T8" fmla="*/ 1375 w 348468"/>
              <a:gd name="T9" fmla="*/ 733 h 191264"/>
              <a:gd name="T10" fmla="*/ 1475 w 348468"/>
              <a:gd name="T11" fmla="*/ 458 h 191264"/>
              <a:gd name="T12" fmla="*/ 1075 w 348468"/>
              <a:gd name="T13" fmla="*/ 23 h 191264"/>
              <a:gd name="T14" fmla="*/ 709 w 348468"/>
              <a:gd name="T15" fmla="*/ 92 h 191264"/>
              <a:gd name="T16" fmla="*/ 488 w 348468"/>
              <a:gd name="T17" fmla="*/ 0 h 191264"/>
              <a:gd name="T18" fmla="*/ 122 w 348468"/>
              <a:gd name="T19" fmla="*/ 321 h 191264"/>
              <a:gd name="T20" fmla="*/ 0 w 348468"/>
              <a:gd name="T21" fmla="*/ 595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198" name="Freeform 448"/>
          <p:cNvSpPr>
            <a:spLocks/>
          </p:cNvSpPr>
          <p:nvPr userDrawn="1"/>
        </p:nvSpPr>
        <p:spPr bwMode="auto">
          <a:xfrm>
            <a:off x="9396785" y="4520591"/>
            <a:ext cx="171449" cy="147639"/>
          </a:xfrm>
          <a:custGeom>
            <a:avLst/>
            <a:gdLst>
              <a:gd name="T0" fmla="*/ 0 w 675"/>
              <a:gd name="T1" fmla="*/ 2147483646 h 773"/>
              <a:gd name="T2" fmla="*/ 2147483646 w 675"/>
              <a:gd name="T3" fmla="*/ 2147483646 h 773"/>
              <a:gd name="T4" fmla="*/ 2147483646 w 675"/>
              <a:gd name="T5" fmla="*/ 2147483646 h 773"/>
              <a:gd name="T6" fmla="*/ 2147483646 w 675"/>
              <a:gd name="T7" fmla="*/ 2147483646 h 773"/>
              <a:gd name="T8" fmla="*/ 2147483646 w 675"/>
              <a:gd name="T9" fmla="*/ 2147483646 h 773"/>
              <a:gd name="T10" fmla="*/ 2147483646 w 675"/>
              <a:gd name="T11" fmla="*/ 2147483646 h 773"/>
              <a:gd name="T12" fmla="*/ 2147483646 w 675"/>
              <a:gd name="T13" fmla="*/ 2147483646 h 773"/>
              <a:gd name="T14" fmla="*/ 2147483646 w 675"/>
              <a:gd name="T15" fmla="*/ 2147483646 h 773"/>
              <a:gd name="T16" fmla="*/ 2147483646 w 675"/>
              <a:gd name="T17" fmla="*/ 2147483646 h 773"/>
              <a:gd name="T18" fmla="*/ 2147483646 w 675"/>
              <a:gd name="T19" fmla="*/ 2147483646 h 773"/>
              <a:gd name="T20" fmla="*/ 2147483646 w 675"/>
              <a:gd name="T21" fmla="*/ 2147483646 h 773"/>
              <a:gd name="T22" fmla="*/ 2147483646 w 675"/>
              <a:gd name="T23" fmla="*/ 2147483646 h 773"/>
              <a:gd name="T24" fmla="*/ 2147483646 w 675"/>
              <a:gd name="T25" fmla="*/ 2147483646 h 773"/>
              <a:gd name="T26" fmla="*/ 2147483646 w 675"/>
              <a:gd name="T27" fmla="*/ 0 h 773"/>
              <a:gd name="T28" fmla="*/ 0 w 675"/>
              <a:gd name="T29" fmla="*/ 2147483646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199" name="Freeform 330"/>
          <p:cNvSpPr>
            <a:spLocks/>
          </p:cNvSpPr>
          <p:nvPr userDrawn="1"/>
        </p:nvSpPr>
        <p:spPr bwMode="auto">
          <a:xfrm>
            <a:off x="9443339" y="4063390"/>
            <a:ext cx="266700" cy="392113"/>
          </a:xfrm>
          <a:custGeom>
            <a:avLst/>
            <a:gdLst>
              <a:gd name="T0" fmla="*/ 2147483646 w 138"/>
              <a:gd name="T1" fmla="*/ 0 h 271"/>
              <a:gd name="T2" fmla="*/ 2147483646 w 138"/>
              <a:gd name="T3" fmla="*/ 0 h 271"/>
              <a:gd name="T4" fmla="*/ 0 w 138"/>
              <a:gd name="T5" fmla="*/ 2147483646 h 271"/>
              <a:gd name="T6" fmla="*/ 2147483646 w 138"/>
              <a:gd name="T7" fmla="*/ 2147483646 h 271"/>
              <a:gd name="T8" fmla="*/ 2147483646 w 138"/>
              <a:gd name="T9" fmla="*/ 2147483646 h 271"/>
              <a:gd name="T10" fmla="*/ 2147483646 w 138"/>
              <a:gd name="T11" fmla="*/ 2147483646 h 271"/>
              <a:gd name="T12" fmla="*/ 2147483646 w 138"/>
              <a:gd name="T13" fmla="*/ 2147483646 h 271"/>
              <a:gd name="T14" fmla="*/ 2147483646 w 138"/>
              <a:gd name="T15" fmla="*/ 2147483646 h 271"/>
              <a:gd name="T16" fmla="*/ 2147483646 w 138"/>
              <a:gd name="T17" fmla="*/ 2147483646 h 271"/>
              <a:gd name="T18" fmla="*/ 2147483646 w 138"/>
              <a:gd name="T19" fmla="*/ 2147483646 h 271"/>
              <a:gd name="T20" fmla="*/ 2147483646 w 138"/>
              <a:gd name="T21" fmla="*/ 2147483646 h 271"/>
              <a:gd name="T22" fmla="*/ 2147483646 w 138"/>
              <a:gd name="T23" fmla="*/ 2147483646 h 271"/>
              <a:gd name="T24" fmla="*/ 2147483646 w 138"/>
              <a:gd name="T25" fmla="*/ 2147483646 h 271"/>
              <a:gd name="T26" fmla="*/ 2147483646 w 138"/>
              <a:gd name="T27" fmla="*/ 2147483646 h 271"/>
              <a:gd name="T28" fmla="*/ 2147483646 w 138"/>
              <a:gd name="T29" fmla="*/ 2147483646 h 271"/>
              <a:gd name="T30" fmla="*/ 2147483646 w 138"/>
              <a:gd name="T31" fmla="*/ 2147483646 h 271"/>
              <a:gd name="T32" fmla="*/ 2147483646 w 138"/>
              <a:gd name="T33" fmla="*/ 2147483646 h 271"/>
              <a:gd name="T34" fmla="*/ 2147483646 w 138"/>
              <a:gd name="T35" fmla="*/ 2147483646 h 271"/>
              <a:gd name="T36" fmla="*/ 2147483646 w 138"/>
              <a:gd name="T37" fmla="*/ 2147483646 h 271"/>
              <a:gd name="T38" fmla="*/ 2147483646 w 138"/>
              <a:gd name="T39" fmla="*/ 2147483646 h 271"/>
              <a:gd name="T40" fmla="*/ 2147483646 w 138"/>
              <a:gd name="T41" fmla="*/ 2147483646 h 271"/>
              <a:gd name="T42" fmla="*/ 2147483646 w 138"/>
              <a:gd name="T43" fmla="*/ 2147483646 h 271"/>
              <a:gd name="T44" fmla="*/ 2147483646 w 138"/>
              <a:gd name="T45" fmla="*/ 2147483646 h 271"/>
              <a:gd name="T46" fmla="*/ 2147483646 w 138"/>
              <a:gd name="T47" fmla="*/ 2147483646 h 271"/>
              <a:gd name="T48" fmla="*/ 2147483646 w 138"/>
              <a:gd name="T49" fmla="*/ 2147483646 h 271"/>
              <a:gd name="T50" fmla="*/ 2147483646 w 138"/>
              <a:gd name="T51" fmla="*/ 2147483646 h 271"/>
              <a:gd name="T52" fmla="*/ 2147483646 w 138"/>
              <a:gd name="T53" fmla="*/ 2147483646 h 271"/>
              <a:gd name="T54" fmla="*/ 2147483646 w 138"/>
              <a:gd name="T55" fmla="*/ 2147483646 h 271"/>
              <a:gd name="T56" fmla="*/ 2147483646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00" name="Freeform 446"/>
          <p:cNvSpPr>
            <a:spLocks/>
          </p:cNvSpPr>
          <p:nvPr userDrawn="1"/>
        </p:nvSpPr>
        <p:spPr bwMode="auto">
          <a:xfrm>
            <a:off x="9271884" y="4128473"/>
            <a:ext cx="296333" cy="400051"/>
          </a:xfrm>
          <a:custGeom>
            <a:avLst/>
            <a:gdLst>
              <a:gd name="T0" fmla="*/ 2147483646 w 107"/>
              <a:gd name="T1" fmla="*/ 2147483646 h 190"/>
              <a:gd name="T2" fmla="*/ 0 w 107"/>
              <a:gd name="T3" fmla="*/ 2147483646 h 190"/>
              <a:gd name="T4" fmla="*/ 2147483646 w 107"/>
              <a:gd name="T5" fmla="*/ 2147483646 h 190"/>
              <a:gd name="T6" fmla="*/ 2147483646 w 107"/>
              <a:gd name="T7" fmla="*/ 2147483646 h 190"/>
              <a:gd name="T8" fmla="*/ 2147483646 w 107"/>
              <a:gd name="T9" fmla="*/ 2147483646 h 190"/>
              <a:gd name="T10" fmla="*/ 2147483646 w 107"/>
              <a:gd name="T11" fmla="*/ 2147483646 h 190"/>
              <a:gd name="T12" fmla="*/ 2147483646 w 107"/>
              <a:gd name="T13" fmla="*/ 2147483646 h 190"/>
              <a:gd name="T14" fmla="*/ 2147483646 w 107"/>
              <a:gd name="T15" fmla="*/ 2147483646 h 190"/>
              <a:gd name="T16" fmla="*/ 2147483646 w 107"/>
              <a:gd name="T17" fmla="*/ 2147483646 h 190"/>
              <a:gd name="T18" fmla="*/ 2147483646 w 107"/>
              <a:gd name="T19" fmla="*/ 2147483646 h 190"/>
              <a:gd name="T20" fmla="*/ 2147483646 w 107"/>
              <a:gd name="T21" fmla="*/ 2147483646 h 190"/>
              <a:gd name="T22" fmla="*/ 2147483646 w 107"/>
              <a:gd name="T23" fmla="*/ 2147483646 h 190"/>
              <a:gd name="T24" fmla="*/ 2147483646 w 107"/>
              <a:gd name="T25" fmla="*/ 2147483646 h 190"/>
              <a:gd name="T26" fmla="*/ 2147483646 w 107"/>
              <a:gd name="T27" fmla="*/ 2147483646 h 190"/>
              <a:gd name="T28" fmla="*/ 2147483646 w 107"/>
              <a:gd name="T29" fmla="*/ 2147483646 h 190"/>
              <a:gd name="T30" fmla="*/ 2147483646 w 107"/>
              <a:gd name="T31" fmla="*/ 2147483646 h 190"/>
              <a:gd name="T32" fmla="*/ 2147483646 w 107"/>
              <a:gd name="T33" fmla="*/ 2147483646 h 190"/>
              <a:gd name="T34" fmla="*/ 2147483646 w 107"/>
              <a:gd name="T35" fmla="*/ 2147483646 h 190"/>
              <a:gd name="T36" fmla="*/ 2147483646 w 107"/>
              <a:gd name="T37" fmla="*/ 2147483646 h 190"/>
              <a:gd name="T38" fmla="*/ 2147483646 w 107"/>
              <a:gd name="T39" fmla="*/ 2147483646 h 190"/>
              <a:gd name="T40" fmla="*/ 2147483646 w 107"/>
              <a:gd name="T41" fmla="*/ 2147483646 h 190"/>
              <a:gd name="T42" fmla="*/ 2147483646 w 107"/>
              <a:gd name="T43" fmla="*/ 2147483646 h 190"/>
              <a:gd name="T44" fmla="*/ 2147483646 w 107"/>
              <a:gd name="T45" fmla="*/ 2147483646 h 190"/>
              <a:gd name="T46" fmla="*/ 2147483646 w 107"/>
              <a:gd name="T47" fmla="*/ 2147483646 h 190"/>
              <a:gd name="T48" fmla="*/ 2147483646 w 107"/>
              <a:gd name="T49" fmla="*/ 2147483646 h 190"/>
              <a:gd name="T50" fmla="*/ 2147483646 w 107"/>
              <a:gd name="T51" fmla="*/ 2147483646 h 190"/>
              <a:gd name="T52" fmla="*/ 2147483646 w 107"/>
              <a:gd name="T53" fmla="*/ 2147483646 h 190"/>
              <a:gd name="T54" fmla="*/ 2147483646 w 107"/>
              <a:gd name="T55" fmla="*/ 2147483646 h 190"/>
              <a:gd name="T56" fmla="*/ 2147483646 w 107"/>
              <a:gd name="T57" fmla="*/ 2147483646 h 190"/>
              <a:gd name="T58" fmla="*/ 2147483646 w 107"/>
              <a:gd name="T59" fmla="*/ 0 h 190"/>
              <a:gd name="T60" fmla="*/ 2147483646 w 107"/>
              <a:gd name="T61" fmla="*/ 2147483646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GB" sz="1900"/>
          </a:p>
        </p:txBody>
      </p:sp>
      <p:sp>
        <p:nvSpPr>
          <p:cNvPr id="201" name="Freeform 329"/>
          <p:cNvSpPr>
            <a:spLocks/>
          </p:cNvSpPr>
          <p:nvPr userDrawn="1"/>
        </p:nvSpPr>
        <p:spPr bwMode="auto">
          <a:xfrm>
            <a:off x="9360784" y="4088783"/>
            <a:ext cx="281517" cy="230188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2147483646 w 10000"/>
              <a:gd name="T7" fmla="*/ 2147483646 h 10000"/>
              <a:gd name="T8" fmla="*/ 2147483646 w 10000"/>
              <a:gd name="T9" fmla="*/ 2147483646 h 10000"/>
              <a:gd name="T10" fmla="*/ 2147483646 w 10000"/>
              <a:gd name="T11" fmla="*/ 2147483646 h 10000"/>
              <a:gd name="T12" fmla="*/ 2147483646 w 10000"/>
              <a:gd name="T13" fmla="*/ 2147483646 h 10000"/>
              <a:gd name="T14" fmla="*/ 2147483646 w 10000"/>
              <a:gd name="T15" fmla="*/ 2147483646 h 10000"/>
              <a:gd name="T16" fmla="*/ 2147483646 w 10000"/>
              <a:gd name="T17" fmla="*/ 2147483646 h 10000"/>
              <a:gd name="T18" fmla="*/ 2147483646 w 10000"/>
              <a:gd name="T19" fmla="*/ 0 h 10000"/>
              <a:gd name="T20" fmla="*/ 2147483646 w 10000"/>
              <a:gd name="T21" fmla="*/ 0 h 10000"/>
              <a:gd name="T22" fmla="*/ 2147483646 w 10000"/>
              <a:gd name="T23" fmla="*/ 2147483646 h 10000"/>
              <a:gd name="T24" fmla="*/ 0 w 10000"/>
              <a:gd name="T25" fmla="*/ 2147483646 h 10000"/>
              <a:gd name="T26" fmla="*/ 1649038812 w 10000"/>
              <a:gd name="T27" fmla="*/ 2147483646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2147483646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  <p:sp>
        <p:nvSpPr>
          <p:cNvPr id="202" name="Freeform 329"/>
          <p:cNvSpPr>
            <a:spLocks/>
          </p:cNvSpPr>
          <p:nvPr userDrawn="1"/>
        </p:nvSpPr>
        <p:spPr bwMode="auto">
          <a:xfrm>
            <a:off x="9445449" y="4303097"/>
            <a:ext cx="196851" cy="117475"/>
          </a:xfrm>
          <a:custGeom>
            <a:avLst/>
            <a:gdLst>
              <a:gd name="T0" fmla="*/ 2147483646 w 10000"/>
              <a:gd name="T1" fmla="*/ 495727010 h 6448"/>
              <a:gd name="T2" fmla="*/ 2147483646 w 10000"/>
              <a:gd name="T3" fmla="*/ 274643943 h 6448"/>
              <a:gd name="T4" fmla="*/ 2147483646 w 10000"/>
              <a:gd name="T5" fmla="*/ 0 h 6448"/>
              <a:gd name="T6" fmla="*/ 1183506868 w 10000"/>
              <a:gd name="T7" fmla="*/ 914091121 h 6448"/>
              <a:gd name="T8" fmla="*/ 0 w 10000"/>
              <a:gd name="T9" fmla="*/ 2147483646 h 6448"/>
              <a:gd name="T10" fmla="*/ 0 w 10000"/>
              <a:gd name="T11" fmla="*/ 2147483646 h 6448"/>
              <a:gd name="T12" fmla="*/ 1972543557 w 10000"/>
              <a:gd name="T13" fmla="*/ 2147483646 h 6448"/>
              <a:gd name="T14" fmla="*/ 2147483646 w 10000"/>
              <a:gd name="T15" fmla="*/ 2147483646 h 6448"/>
              <a:gd name="T16" fmla="*/ 2147483646 w 10000"/>
              <a:gd name="T17" fmla="*/ 2147483646 h 6448"/>
              <a:gd name="T18" fmla="*/ 2147483646 w 10000"/>
              <a:gd name="T19" fmla="*/ 2147483646 h 6448"/>
              <a:gd name="T20" fmla="*/ 2147483646 w 10000"/>
              <a:gd name="T21" fmla="*/ 2147483646 h 6448"/>
              <a:gd name="T22" fmla="*/ 2147483646 w 10000"/>
              <a:gd name="T23" fmla="*/ 2147483646 h 6448"/>
              <a:gd name="T24" fmla="*/ 2147483646 w 10000"/>
              <a:gd name="T25" fmla="*/ 914091121 h 6448"/>
              <a:gd name="T26" fmla="*/ 2147483646 w 10000"/>
              <a:gd name="T27" fmla="*/ 495727010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xmlns="" val="121008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" name="Content Placeholder 44"/>
          <p:cNvSpPr>
            <a:spLocks noGrp="1"/>
          </p:cNvSpPr>
          <p:nvPr>
            <p:ph sz="quarter" idx="10" hasCustomPrompt="1"/>
          </p:nvPr>
        </p:nvSpPr>
        <p:spPr>
          <a:xfrm>
            <a:off x="338416" y="1601725"/>
            <a:ext cx="7610869" cy="4416552"/>
          </a:xfrm>
        </p:spPr>
        <p:txBody>
          <a:bodyPr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8" name="Content Placeholder 87"/>
          <p:cNvSpPr>
            <a:spLocks noGrp="1"/>
          </p:cNvSpPr>
          <p:nvPr>
            <p:ph sz="quarter" idx="11"/>
          </p:nvPr>
        </p:nvSpPr>
        <p:spPr>
          <a:xfrm>
            <a:off x="8315015" y="1601787"/>
            <a:ext cx="3543525" cy="4416552"/>
          </a:xfrm>
        </p:spPr>
        <p:txBody>
          <a:bodyPr numCol="1"/>
          <a:lstStyle>
            <a:lvl1pPr>
              <a:defRPr sz="2000" spc="0"/>
            </a:lvl1pPr>
            <a:lvl2pPr>
              <a:defRPr sz="1600" spc="0">
                <a:solidFill>
                  <a:schemeClr val="accent1"/>
                </a:solidFill>
              </a:defRPr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endParaRPr lang="en-US" dirty="0" smtClean="0"/>
          </a:p>
          <a:p>
            <a:r>
              <a:rPr lang="en-US" dirty="0" smtClean="0"/>
              <a:t>Add an image, chart, or table to the left.</a:t>
            </a:r>
          </a:p>
          <a:p>
            <a:endParaRPr lang="en-US" dirty="0" smtClean="0"/>
          </a:p>
          <a:p>
            <a:r>
              <a:rPr lang="en-US" dirty="0" smtClean="0"/>
              <a:t>Add text in this box.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 rot="10800000" flipV="1">
            <a:off x="8130143" y="1600209"/>
            <a:ext cx="64025" cy="607219"/>
          </a:xfrm>
          <a:prstGeom prst="rect">
            <a:avLst/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  <p:cxnSp>
        <p:nvCxnSpPr>
          <p:cNvPr id="91" name="Straight Connector 90"/>
          <p:cNvCxnSpPr/>
          <p:nvPr userDrawn="1"/>
        </p:nvCxnSpPr>
        <p:spPr>
          <a:xfrm>
            <a:off x="8130135" y="1600200"/>
            <a:ext cx="0" cy="4419600"/>
          </a:xfrm>
          <a:prstGeom prst="line">
            <a:avLst/>
          </a:prstGeom>
          <a:ln w="12700">
            <a:solidFill>
              <a:srgbClr val="81B53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16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8416" y="1599487"/>
            <a:ext cx="3750016" cy="4622865"/>
          </a:xfrm>
        </p:spPr>
        <p:txBody>
          <a:bodyPr lIns="9144"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36249" y="1599480"/>
            <a:ext cx="3729137" cy="4622864"/>
          </a:xfrm>
        </p:spPr>
        <p:txBody>
          <a:bodyPr lIns="9144"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4"/>
          <p:cNvSpPr>
            <a:spLocks noGrp="1"/>
          </p:cNvSpPr>
          <p:nvPr>
            <p:ph sz="half" idx="17" hasCustomPrompt="1"/>
          </p:nvPr>
        </p:nvSpPr>
        <p:spPr>
          <a:xfrm>
            <a:off x="8092285" y="1599480"/>
            <a:ext cx="3750016" cy="4622864"/>
          </a:xfrm>
        </p:spPr>
        <p:txBody>
          <a:bodyPr lIns="9144" numCol="1"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17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" name="Content Placeholder 44"/>
          <p:cNvSpPr>
            <a:spLocks noGrp="1"/>
          </p:cNvSpPr>
          <p:nvPr>
            <p:ph sz="quarter" idx="10"/>
          </p:nvPr>
        </p:nvSpPr>
        <p:spPr>
          <a:xfrm>
            <a:off x="338416" y="1601723"/>
            <a:ext cx="3503064" cy="4416552"/>
          </a:xfrm>
        </p:spPr>
        <p:txBody>
          <a:bodyPr numCol="1"/>
          <a:lstStyle>
            <a:lvl1pPr>
              <a:defRPr sz="2000" spc="0"/>
            </a:lvl1pPr>
            <a:lvl2pPr>
              <a:defRPr sz="1600" spc="0">
                <a:solidFill>
                  <a:schemeClr val="tx1"/>
                </a:solidFill>
              </a:defRPr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endParaRPr lang="en-US" dirty="0" smtClean="0"/>
          </a:p>
          <a:p>
            <a:r>
              <a:rPr lang="en-US" dirty="0" smtClean="0"/>
              <a:t>Add an image, chart, or table to the right.</a:t>
            </a:r>
          </a:p>
          <a:p>
            <a:endParaRPr lang="en-US" dirty="0" smtClean="0"/>
          </a:p>
          <a:p>
            <a:r>
              <a:rPr lang="en-US" dirty="0" smtClean="0"/>
              <a:t>Add text in this box.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8" name="Content Placeholder 87"/>
          <p:cNvSpPr>
            <a:spLocks noGrp="1"/>
          </p:cNvSpPr>
          <p:nvPr>
            <p:ph sz="quarter" idx="11" hasCustomPrompt="1"/>
          </p:nvPr>
        </p:nvSpPr>
        <p:spPr>
          <a:xfrm>
            <a:off x="4207337" y="1601787"/>
            <a:ext cx="7651203" cy="4416552"/>
          </a:xfrm>
        </p:spPr>
        <p:txBody>
          <a:bodyPr numCol="1"/>
          <a:lstStyle>
            <a:lvl1pPr>
              <a:defRPr spc="0"/>
            </a:lvl1pPr>
            <a:lvl2pPr>
              <a:defRPr spc="0">
                <a:solidFill>
                  <a:schemeClr val="tx1"/>
                </a:solidFill>
              </a:defRPr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 rot="10800000" flipH="1" flipV="1">
            <a:off x="3968005" y="1600209"/>
            <a:ext cx="64025" cy="607219"/>
          </a:xfrm>
          <a:prstGeom prst="rect">
            <a:avLst/>
          </a:prstGeom>
          <a:solidFill>
            <a:srgbClr val="81B53C"/>
          </a:solidFill>
          <a:ln>
            <a:solidFill>
              <a:srgbClr val="81B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032009" y="1600200"/>
            <a:ext cx="0" cy="4419600"/>
          </a:xfrm>
          <a:prstGeom prst="line">
            <a:avLst/>
          </a:prstGeom>
          <a:ln w="12700">
            <a:solidFill>
              <a:srgbClr val="81B53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86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">
    <p:bg>
      <p:bgPr>
        <a:solidFill>
          <a:srgbClr val="81B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956777" y="-18288"/>
            <a:ext cx="4235233" cy="68945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numCol="1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 or paste an image in box</a:t>
            </a:r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1622124" y="2391637"/>
            <a:ext cx="4428171" cy="2074753"/>
          </a:xfrm>
          <a:noFill/>
          <a:ln>
            <a:noFill/>
          </a:ln>
          <a:effectLst/>
        </p:spPr>
        <p:txBody>
          <a:bodyPr numCol="1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logo or paste one in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147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Slide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956777" y="-18288"/>
            <a:ext cx="4235233" cy="68945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numCol="1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 or paste an image in box</a:t>
            </a:r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1622124" y="2391637"/>
            <a:ext cx="4428171" cy="2074753"/>
          </a:xfrm>
          <a:noFill/>
          <a:ln>
            <a:noFill/>
          </a:ln>
          <a:effectLst/>
        </p:spPr>
        <p:txBody>
          <a:bodyPr numCol="1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logo or paste one in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517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2000" cy="707926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60457" y="2049323"/>
            <a:ext cx="11485379" cy="2628900"/>
          </a:xfrm>
        </p:spPr>
        <p:txBody>
          <a:bodyPr lIns="0" tIns="0" rIns="0" bIns="0" numCol="1" anchor="b">
            <a:noAutofit/>
          </a:bodyPr>
          <a:lstStyle>
            <a:lvl1pPr algn="l">
              <a:defRPr sz="5500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60457" y="4876800"/>
            <a:ext cx="11485379" cy="1066800"/>
          </a:xfrm>
        </p:spPr>
        <p:txBody>
          <a:bodyPr lIns="0" tIns="0" rIns="0" bIns="0" numCol="1">
            <a:noAutofit/>
          </a:bodyPr>
          <a:lstStyle>
            <a:lvl1pPr marL="0" indent="0" algn="l">
              <a:buNone/>
              <a:defRPr sz="2400" b="0" spc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342989" y="4800600"/>
            <a:ext cx="11849011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777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_slide B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76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numCol="1" anchor="ctr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 or paste an image in box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0457" y="2049323"/>
            <a:ext cx="11485379" cy="2628900"/>
          </a:xfrm>
        </p:spPr>
        <p:txBody>
          <a:bodyPr lIns="0" tIns="0" rIns="0" bIns="0" numCol="1" anchor="b">
            <a:noAutofit/>
          </a:bodyPr>
          <a:lstStyle>
            <a:lvl1pPr algn="l">
              <a:defRPr sz="5500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0457" y="4876800"/>
            <a:ext cx="11485379" cy="1066800"/>
          </a:xfrm>
        </p:spPr>
        <p:txBody>
          <a:bodyPr lIns="0" tIns="0" rIns="0" bIns="0" numCol="1">
            <a:noAutofit/>
          </a:bodyPr>
          <a:lstStyle>
            <a:lvl1pPr marL="0" indent="0" algn="l">
              <a:buNone/>
              <a:defRPr sz="2400" b="0" spc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42989" y="4800600"/>
            <a:ext cx="11849011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800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el Slide_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6707" y="1225356"/>
            <a:ext cx="11365899" cy="2628900"/>
          </a:xfrm>
        </p:spPr>
        <p:txBody>
          <a:bodyPr lIns="0" tIns="0" rIns="0" bIns="0" numCol="1" anchor="b">
            <a:noAutofit/>
          </a:bodyPr>
          <a:lstStyle>
            <a:lvl1pPr algn="ctr">
              <a:defRPr sz="6600" b="0" i="0">
                <a:solidFill>
                  <a:schemeClr val="tx1"/>
                </a:solidFill>
                <a:latin typeface="Open Sans Condensed" charset="0"/>
                <a:ea typeface="Open Sans Condensed" charset="0"/>
                <a:cs typeface="Open Sans Condensed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6706" y="4378449"/>
            <a:ext cx="11365899" cy="1408043"/>
          </a:xfrm>
        </p:spPr>
        <p:txBody>
          <a:bodyPr lIns="0" tIns="0" rIns="0" bIns="0" numCol="1"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</a:p>
        </p:txBody>
      </p:sp>
      <p:sp>
        <p:nvSpPr>
          <p:cNvPr id="8" name="Rectangle 7"/>
          <p:cNvSpPr/>
          <p:nvPr userDrawn="1"/>
        </p:nvSpPr>
        <p:spPr>
          <a:xfrm rot="10800000" flipV="1">
            <a:off x="21" y="0"/>
            <a:ext cx="12208641" cy="89120"/>
          </a:xfrm>
          <a:prstGeom prst="rect">
            <a:avLst/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03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_dark">
    <p:bg>
      <p:bgPr>
        <a:solidFill>
          <a:srgbClr val="006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lIns="9144" tIns="0" rIns="0" bIns="0" numCol="1">
            <a:spAutoFit/>
          </a:bodyPr>
          <a:lstStyle>
            <a:lvl1pPr marL="0" indent="0">
              <a:buNone/>
              <a:defRPr sz="2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338417" y="1601739"/>
            <a:ext cx="11520123" cy="4641599"/>
          </a:xfrm>
        </p:spPr>
        <p:txBody>
          <a:bodyPr numCol="1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067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slide">
    <p:bg>
      <p:bgPr>
        <a:solidFill>
          <a:srgbClr val="81B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 userDrawn="1"/>
        </p:nvSpPr>
        <p:spPr>
          <a:xfrm>
            <a:off x="1530365" y="2676835"/>
            <a:ext cx="6971004" cy="1200327"/>
          </a:xfrm>
          <a:prstGeom prst="rect">
            <a:avLst/>
          </a:prstGeom>
          <a:noFill/>
        </p:spPr>
        <p:txBody>
          <a:bodyPr wrap="square" lIns="91436" tIns="45719" rIns="91436" bIns="45719" numCol="1" rtlCol="0">
            <a:spAutoFit/>
          </a:bodyPr>
          <a:lstStyle/>
          <a:p>
            <a:pPr algn="l">
              <a:spcBef>
                <a:spcPts val="300"/>
              </a:spcBef>
              <a:spcAft>
                <a:spcPts val="1000"/>
              </a:spcAft>
            </a:pPr>
            <a:r>
              <a:rPr lang="en-US" sz="7200" b="0" i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09287" y="6192280"/>
            <a:ext cx="11201349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>
              <a:spcBef>
                <a:spcPts val="300"/>
              </a:spcBef>
              <a:spcAft>
                <a:spcPts val="600"/>
              </a:spcAft>
            </a:pPr>
            <a:r>
              <a:rPr lang="en-US" sz="2000" b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poverty-action.org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98911" y="6103915"/>
            <a:ext cx="11201348" cy="0"/>
          </a:xfrm>
          <a:prstGeom prst="line">
            <a:avLst/>
          </a:prstGeom>
          <a:ln w="6350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dbatcheck\Box Sync\Comms Design\13_Logos\3. Asia\untitled folder\IPA_Asia_(White)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78973" y="2499388"/>
            <a:ext cx="3044792" cy="15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069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209508" y="381000"/>
            <a:ext cx="2924519" cy="3556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ontrasting" dir="t">
              <a:rot lat="0" lon="0" rev="2400000"/>
            </a:lightRig>
          </a:scene3d>
          <a:sp3d prstMaterial="powder"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00" dirty="0" err="1" smtClean="0">
              <a:latin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38422" y="1599480"/>
            <a:ext cx="2716476" cy="4627584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3272906" y="1599480"/>
            <a:ext cx="2716476" cy="4627584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207378" y="1599480"/>
            <a:ext cx="2716476" cy="4627584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9141835" y="1599480"/>
            <a:ext cx="2716476" cy="4627584"/>
          </a:xfrm>
        </p:spPr>
        <p:txBody>
          <a:bodyPr numCol="1"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900"/>
            </a:lvl5pPr>
          </a:lstStyle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63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8099" y="1599480"/>
            <a:ext cx="5706511" cy="44982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0153" y="1599480"/>
            <a:ext cx="5653419" cy="4498264"/>
          </a:xfrm>
          <a:solidFill>
            <a:schemeClr val="bg1">
              <a:lumMod val="95000"/>
            </a:schemeClr>
          </a:solidFill>
        </p:spPr>
        <p:txBody>
          <a:bodyPr lIns="182872" tIns="182872" rIns="182872" bIns="182872" numCol="1"/>
          <a:lstStyle/>
          <a:p>
            <a:r>
              <a:rPr lang="en-US" dirty="0" smtClean="0"/>
              <a:t>These placeholders can hold text, tables, charts, or media.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38416" y="1021083"/>
            <a:ext cx="11487856" cy="369332"/>
          </a:xfrm>
        </p:spPr>
        <p:txBody>
          <a:bodyPr vert="horz" lIns="9144" tIns="0" rIns="0" bIns="0" numCol="1" rtlCol="0">
            <a:spAutoFit/>
          </a:bodyPr>
          <a:lstStyle>
            <a:lvl1pPr algn="ctr">
              <a:defRPr lang="en-US" sz="2400" spc="0" dirty="0" smtClean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189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image" Target="../media/image1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id" hidden="1"/>
          <p:cNvGrpSpPr/>
          <p:nvPr/>
        </p:nvGrpSpPr>
        <p:grpSpPr>
          <a:xfrm>
            <a:off x="-273120" y="-498396"/>
            <a:ext cx="12684256" cy="8013621"/>
            <a:chOff x="-273050" y="-498396"/>
            <a:chExt cx="12680953" cy="8013621"/>
          </a:xfrm>
        </p:grpSpPr>
        <p:cxnSp>
          <p:nvCxnSpPr>
            <p:cNvPr id="60" name="Straight Connector 59"/>
            <p:cNvCxnSpPr/>
            <p:nvPr userDrawn="1"/>
          </p:nvCxnSpPr>
          <p:spPr>
            <a:xfrm>
              <a:off x="367459" y="-498396"/>
              <a:ext cx="0" cy="8013621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0" y="-498396"/>
              <a:ext cx="0" cy="8013621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12188825" y="-498396"/>
              <a:ext cx="0" cy="8013621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 rot="16200000">
              <a:off x="6094416" y="-5806340"/>
              <a:ext cx="0" cy="1261427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 rot="16200000">
              <a:off x="6094416" y="-6307141"/>
              <a:ext cx="0" cy="1261427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 rot="16200000">
              <a:off x="6094416" y="-5475208"/>
              <a:ext cx="0" cy="1261427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 flipH="1">
              <a:off x="-273050" y="1027749"/>
              <a:ext cx="12680953" cy="0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 rot="16200000">
              <a:off x="6094416" y="-4534474"/>
              <a:ext cx="0" cy="1261427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 flipH="1">
              <a:off x="-273050" y="1592101"/>
              <a:ext cx="12680953" cy="0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11821366" y="-498396"/>
              <a:ext cx="0" cy="8013621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>
              <a:off x="4094442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4230921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7957904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8094383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9889635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10026114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6026173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2652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2162711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2299190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420" y="90725"/>
            <a:ext cx="11518535" cy="908043"/>
          </a:xfrm>
          <a:prstGeom prst="rect">
            <a:avLst/>
          </a:prstGeom>
          <a:effectLst/>
        </p:spPr>
        <p:txBody>
          <a:bodyPr vert="horz" lIns="0" tIns="0" rIns="0" bIns="0" numCol="1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420" y="1599480"/>
            <a:ext cx="11518535" cy="4622864"/>
          </a:xfrm>
          <a:prstGeom prst="rect">
            <a:avLst/>
          </a:prstGeom>
        </p:spPr>
        <p:txBody>
          <a:bodyPr vert="horz" lIns="9144" tIns="0" rIns="0" bIns="0" numCol="1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Source level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21" y="0"/>
            <a:ext cx="12208641" cy="89120"/>
          </a:xfrm>
          <a:prstGeom prst="rect">
            <a:avLst/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3837" y="6270915"/>
            <a:ext cx="10739713" cy="428383"/>
          </a:xfrm>
          <a:prstGeom prst="rect">
            <a:avLst/>
          </a:prstGeom>
        </p:spPr>
        <p:txBody>
          <a:bodyPr vert="horz" lIns="91436" tIns="45719" rIns="91436" bIns="45719" numCol="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04519" y="6264068"/>
            <a:ext cx="429861" cy="4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28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649" r:id="rId2"/>
    <p:sldLayoutId id="214748368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88" r:id="rId16"/>
    <p:sldLayoutId id="2147483665" r:id="rId17"/>
    <p:sldLayoutId id="2147483666" r:id="rId18"/>
    <p:sldLayoutId id="2147483668" r:id="rId19"/>
    <p:sldLayoutId id="2147483683" r:id="rId20"/>
    <p:sldLayoutId id="2147483669" r:id="rId21"/>
    <p:sldLayoutId id="2147483685" r:id="rId22"/>
    <p:sldLayoutId id="2147483752" r:id="rId23"/>
    <p:sldLayoutId id="2147483673" r:id="rId24"/>
    <p:sldLayoutId id="2147483680" r:id="rId25"/>
    <p:sldLayoutId id="2147483681" r:id="rId26"/>
    <p:sldLayoutId id="2147483809" r:id="rId27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algn="ctr" defTabSz="914316" rtl="0" eaLnBrk="1" latinLnBrk="0" hangingPunct="1">
        <a:lnSpc>
          <a:spcPct val="100000"/>
        </a:lnSpc>
        <a:spcBef>
          <a:spcPct val="0"/>
        </a:spcBef>
        <a:buNone/>
        <a:defRPr lang="en-US" sz="4000" b="0" kern="1200" spc="0" baseline="0" dirty="0">
          <a:solidFill>
            <a:schemeClr val="tx1"/>
          </a:solidFill>
          <a:latin typeface="Open Sans Condensed" panose="020B0806030504020204" pitchFamily="34" charset="0"/>
          <a:ea typeface="Open Sans Condensed" panose="020B0806030504020204" pitchFamily="34" charset="0"/>
          <a:cs typeface="Open Sans Condensed" panose="020B0806030504020204" pitchFamily="34" charset="0"/>
        </a:defRPr>
      </a:lvl1pPr>
    </p:titleStyle>
    <p:bodyStyle>
      <a:lvl1pPr marL="0" indent="0" algn="l" defTabSz="91431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>
            <a:lumMod val="50000"/>
          </a:schemeClr>
        </a:buClr>
        <a:buSzPct val="100000"/>
        <a:buFont typeface="Arial" panose="020B0604020202020204" pitchFamily="34" charset="0"/>
        <a:buChar char="​"/>
        <a:defRPr lang="en-US" sz="2800" b="0" i="0" kern="1200" spc="0" baseline="0" dirty="0" smtClean="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231754" indent="-231754" algn="l" defTabSz="91431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>
            <a:lumMod val="50000"/>
          </a:schemeClr>
        </a:buClr>
        <a:buSzPct val="100000"/>
        <a:buFont typeface="Arial" panose="020B0604020202020204" pitchFamily="34" charset="0"/>
        <a:buChar char="•"/>
        <a:defRPr lang="en-US" sz="2800" b="0" i="0" kern="1200" spc="0" baseline="0" dirty="0" smtClean="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520654" indent="-171434" algn="l" defTabSz="91431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>
            <a:lumMod val="75000"/>
          </a:schemeClr>
        </a:buClr>
        <a:buSzPct val="100000"/>
        <a:buFont typeface="Arial" panose="020B0604020202020204" pitchFamily="34" charset="0"/>
        <a:buChar char="•"/>
        <a:defRPr lang="en-US" sz="2400" kern="1200" spc="0" baseline="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520654" indent="-1588" algn="l" defTabSz="91431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>
            <a:lumMod val="50000"/>
          </a:schemeClr>
        </a:buClr>
        <a:buSzPct val="100000"/>
        <a:buFont typeface="Arial" panose="020B0604020202020204" pitchFamily="34" charset="0"/>
        <a:buChar char="​"/>
        <a:defRPr lang="en-US" sz="1800" kern="1200" spc="0" baseline="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520654" indent="-171434" algn="l" defTabSz="914316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00000"/>
        <a:buFont typeface="Arial" panose="020B0604020202020204" pitchFamily="34" charset="0"/>
        <a:buChar char="​"/>
        <a:defRPr lang="en-US" sz="1200" kern="1200" spc="0" baseline="0" dirty="0">
          <a:solidFill>
            <a:srgbClr val="7C868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369" indent="-228580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8" indent="-228580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6" indent="-228580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6" indent="-228580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4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3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1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9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7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6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id" hidden="1"/>
          <p:cNvGrpSpPr/>
          <p:nvPr/>
        </p:nvGrpSpPr>
        <p:grpSpPr>
          <a:xfrm>
            <a:off x="-273120" y="-498396"/>
            <a:ext cx="12684256" cy="8013621"/>
            <a:chOff x="-273050" y="-498396"/>
            <a:chExt cx="12680953" cy="8013621"/>
          </a:xfrm>
        </p:grpSpPr>
        <p:cxnSp>
          <p:nvCxnSpPr>
            <p:cNvPr id="60" name="Straight Connector 59"/>
            <p:cNvCxnSpPr/>
            <p:nvPr userDrawn="1"/>
          </p:nvCxnSpPr>
          <p:spPr>
            <a:xfrm>
              <a:off x="367459" y="-498396"/>
              <a:ext cx="0" cy="8013621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0" y="-498396"/>
              <a:ext cx="0" cy="8013621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12188825" y="-498396"/>
              <a:ext cx="0" cy="8013621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 rot="16200000">
              <a:off x="6094416" y="-5806340"/>
              <a:ext cx="0" cy="1261427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 rot="16200000">
              <a:off x="6094416" y="-6307141"/>
              <a:ext cx="0" cy="1261427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 rot="16200000">
              <a:off x="6094416" y="-5475208"/>
              <a:ext cx="0" cy="1261427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 flipH="1">
              <a:off x="-273050" y="1027749"/>
              <a:ext cx="12680953" cy="0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 rot="16200000">
              <a:off x="6094416" y="-4534474"/>
              <a:ext cx="0" cy="1261427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 flipH="1">
              <a:off x="-273050" y="1592101"/>
              <a:ext cx="12680953" cy="0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11821366" y="-498396"/>
              <a:ext cx="0" cy="8013621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>
              <a:off x="4094442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4230921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7957904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8094383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9889635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10026114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6026173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2652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2162711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2299190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420" y="90725"/>
            <a:ext cx="11518535" cy="908043"/>
          </a:xfrm>
          <a:prstGeom prst="rect">
            <a:avLst/>
          </a:prstGeom>
          <a:effectLst/>
        </p:spPr>
        <p:txBody>
          <a:bodyPr vert="horz" lIns="0" tIns="0" rIns="0" bIns="0" numCol="1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420" y="1599480"/>
            <a:ext cx="11518535" cy="4622864"/>
          </a:xfrm>
          <a:prstGeom prst="rect">
            <a:avLst/>
          </a:prstGeom>
        </p:spPr>
        <p:txBody>
          <a:bodyPr vert="horz" lIns="9144" tIns="0" rIns="0" bIns="0" numCol="1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Source level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21" y="0"/>
            <a:ext cx="12208641" cy="89120"/>
          </a:xfrm>
          <a:prstGeom prst="rect">
            <a:avLst/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3837" y="6270915"/>
            <a:ext cx="10739713" cy="428383"/>
          </a:xfrm>
          <a:prstGeom prst="rect">
            <a:avLst/>
          </a:prstGeom>
        </p:spPr>
        <p:txBody>
          <a:bodyPr vert="horz" lIns="91436" tIns="45719" rIns="91436" bIns="45719" numCol="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23739" y="6270915"/>
            <a:ext cx="433216" cy="46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6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algn="ctr" defTabSz="914316" rtl="0" eaLnBrk="1" latinLnBrk="0" hangingPunct="1">
        <a:lnSpc>
          <a:spcPct val="100000"/>
        </a:lnSpc>
        <a:spcBef>
          <a:spcPct val="0"/>
        </a:spcBef>
        <a:buNone/>
        <a:defRPr lang="en-US" sz="4000" b="0" kern="1200" spc="0" baseline="0" dirty="0">
          <a:solidFill>
            <a:schemeClr val="tx1"/>
          </a:solidFill>
          <a:latin typeface="Open Sans Condensed" panose="020B0806030504020204" pitchFamily="34" charset="0"/>
          <a:ea typeface="Open Sans Condensed" panose="020B0806030504020204" pitchFamily="34" charset="0"/>
          <a:cs typeface="Open Sans Condensed" panose="020B0806030504020204" pitchFamily="34" charset="0"/>
        </a:defRPr>
      </a:lvl1pPr>
    </p:titleStyle>
    <p:bodyStyle>
      <a:lvl1pPr marL="0" indent="0" algn="l" defTabSz="91431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>
            <a:lumMod val="50000"/>
          </a:schemeClr>
        </a:buClr>
        <a:buSzPct val="100000"/>
        <a:buFont typeface="Arial" panose="020B0604020202020204" pitchFamily="34" charset="0"/>
        <a:buChar char="​"/>
        <a:defRPr lang="en-US" sz="2800" b="0" i="0" kern="1200" spc="0" baseline="0" dirty="0" smtClean="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231754" indent="-231754" algn="l" defTabSz="91431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>
            <a:lumMod val="50000"/>
          </a:schemeClr>
        </a:buClr>
        <a:buSzPct val="100000"/>
        <a:buFont typeface="Arial" panose="020B0604020202020204" pitchFamily="34" charset="0"/>
        <a:buChar char="•"/>
        <a:defRPr lang="en-US" sz="2800" b="0" i="0" kern="1200" spc="0" baseline="0" dirty="0" smtClean="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520654" indent="-171434" algn="l" defTabSz="91431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>
            <a:lumMod val="75000"/>
          </a:schemeClr>
        </a:buClr>
        <a:buSzPct val="100000"/>
        <a:buFont typeface="Arial" panose="020B0604020202020204" pitchFamily="34" charset="0"/>
        <a:buChar char="•"/>
        <a:defRPr lang="en-US" sz="2400" kern="1200" spc="0" baseline="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520654" indent="-1588" algn="l" defTabSz="91431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>
            <a:lumMod val="50000"/>
          </a:schemeClr>
        </a:buClr>
        <a:buSzPct val="100000"/>
        <a:buFont typeface="Arial" panose="020B0604020202020204" pitchFamily="34" charset="0"/>
        <a:buChar char="​"/>
        <a:defRPr lang="en-US" sz="1800" kern="1200" spc="0" baseline="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520654" indent="-171434" algn="l" defTabSz="914316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00000"/>
        <a:buFont typeface="Arial" panose="020B0604020202020204" pitchFamily="34" charset="0"/>
        <a:buChar char="​"/>
        <a:defRPr lang="en-US" sz="1200" kern="1200" spc="0" baseline="0" dirty="0">
          <a:solidFill>
            <a:srgbClr val="7C868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369" indent="-228580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8" indent="-228580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6" indent="-228580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6" indent="-228580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4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3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1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9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7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6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id" hidden="1"/>
          <p:cNvGrpSpPr/>
          <p:nvPr/>
        </p:nvGrpSpPr>
        <p:grpSpPr>
          <a:xfrm>
            <a:off x="-273120" y="-498396"/>
            <a:ext cx="12684256" cy="8013621"/>
            <a:chOff x="-273050" y="-498396"/>
            <a:chExt cx="12680953" cy="8013621"/>
          </a:xfrm>
        </p:grpSpPr>
        <p:cxnSp>
          <p:nvCxnSpPr>
            <p:cNvPr id="60" name="Straight Connector 59"/>
            <p:cNvCxnSpPr/>
            <p:nvPr userDrawn="1"/>
          </p:nvCxnSpPr>
          <p:spPr>
            <a:xfrm>
              <a:off x="367459" y="-498396"/>
              <a:ext cx="0" cy="8013621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0" y="-498396"/>
              <a:ext cx="0" cy="8013621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12188825" y="-498396"/>
              <a:ext cx="0" cy="8013621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 rot="16200000">
              <a:off x="6094416" y="-5806340"/>
              <a:ext cx="0" cy="1261427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 rot="16200000">
              <a:off x="6094416" y="-6307141"/>
              <a:ext cx="0" cy="1261427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 rot="16200000">
              <a:off x="6094416" y="-5475208"/>
              <a:ext cx="0" cy="1261427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 flipH="1">
              <a:off x="-273050" y="1027749"/>
              <a:ext cx="12680953" cy="0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 rot="16200000">
              <a:off x="6094416" y="-4534474"/>
              <a:ext cx="0" cy="1261427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 flipH="1">
              <a:off x="-273050" y="1592101"/>
              <a:ext cx="12680953" cy="0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11821366" y="-498396"/>
              <a:ext cx="0" cy="8013621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>
              <a:off x="4094442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4230921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7957904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8094383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9889635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10026114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6026173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2652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2162711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2299190" y="-498396"/>
              <a:ext cx="0" cy="7737396"/>
            </a:xfrm>
            <a:prstGeom prst="line">
              <a:avLst/>
            </a:prstGeom>
            <a:ln w="6350">
              <a:solidFill>
                <a:srgbClr val="FFDDD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420" y="90725"/>
            <a:ext cx="11518535" cy="908043"/>
          </a:xfrm>
          <a:prstGeom prst="rect">
            <a:avLst/>
          </a:prstGeom>
          <a:effectLst/>
        </p:spPr>
        <p:txBody>
          <a:bodyPr vert="horz" lIns="0" tIns="0" rIns="0" bIns="0" numCol="1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420" y="1599480"/>
            <a:ext cx="11518535" cy="4622864"/>
          </a:xfrm>
          <a:prstGeom prst="rect">
            <a:avLst/>
          </a:prstGeom>
        </p:spPr>
        <p:txBody>
          <a:bodyPr vert="horz" lIns="9144" tIns="0" rIns="0" bIns="0" numCol="1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Source level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10800000" flipV="1">
            <a:off x="21" y="0"/>
            <a:ext cx="12208641" cy="89120"/>
          </a:xfrm>
          <a:prstGeom prst="rect">
            <a:avLst/>
          </a:prstGeom>
          <a:solidFill>
            <a:srgbClr val="81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numCol="1" rtlCol="0" anchor="ctr"/>
          <a:lstStyle/>
          <a:p>
            <a:pPr lvl="0" algn="ctr"/>
            <a:endParaRPr lang="en-US" sz="1900" dirty="0">
              <a:latin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3837" y="6270915"/>
            <a:ext cx="10739713" cy="428383"/>
          </a:xfrm>
          <a:prstGeom prst="rect">
            <a:avLst/>
          </a:prstGeom>
        </p:spPr>
        <p:txBody>
          <a:bodyPr vert="horz" lIns="91436" tIns="45719" rIns="91436" bIns="45719" numCol="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8" name="Picture 3" descr="C:\Users\dbatcheck\Box Sync\GO Design\13_Logos\Asia-Symbol.jpg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363482" y="6242117"/>
            <a:ext cx="493473" cy="49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721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algn="ctr" defTabSz="914316" rtl="0" eaLnBrk="1" latinLnBrk="0" hangingPunct="1">
        <a:lnSpc>
          <a:spcPct val="100000"/>
        </a:lnSpc>
        <a:spcBef>
          <a:spcPct val="0"/>
        </a:spcBef>
        <a:buNone/>
        <a:defRPr lang="en-US" sz="4000" b="0" kern="1200" spc="0" baseline="0" dirty="0">
          <a:solidFill>
            <a:schemeClr val="tx1"/>
          </a:solidFill>
          <a:latin typeface="Open Sans Condensed" panose="020B0806030504020204" pitchFamily="34" charset="0"/>
          <a:ea typeface="Open Sans Condensed" panose="020B0806030504020204" pitchFamily="34" charset="0"/>
          <a:cs typeface="Open Sans Condensed" panose="020B0806030504020204" pitchFamily="34" charset="0"/>
        </a:defRPr>
      </a:lvl1pPr>
    </p:titleStyle>
    <p:bodyStyle>
      <a:lvl1pPr marL="0" indent="0" algn="l" defTabSz="91431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>
            <a:lumMod val="50000"/>
          </a:schemeClr>
        </a:buClr>
        <a:buSzPct val="100000"/>
        <a:buFont typeface="Arial" panose="020B0604020202020204" pitchFamily="34" charset="0"/>
        <a:buChar char="​"/>
        <a:defRPr lang="en-US" sz="2800" b="0" i="0" kern="1200" spc="0" baseline="0" dirty="0" smtClean="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231754" indent="-231754" algn="l" defTabSz="91431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>
            <a:lumMod val="50000"/>
          </a:schemeClr>
        </a:buClr>
        <a:buSzPct val="100000"/>
        <a:buFont typeface="Arial" panose="020B0604020202020204" pitchFamily="34" charset="0"/>
        <a:buChar char="•"/>
        <a:defRPr lang="en-US" sz="2800" b="0" i="0" kern="1200" spc="0" baseline="0" dirty="0" smtClean="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520654" indent="-171434" algn="l" defTabSz="91431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>
            <a:lumMod val="75000"/>
          </a:schemeClr>
        </a:buClr>
        <a:buSzPct val="100000"/>
        <a:buFont typeface="Arial" panose="020B0604020202020204" pitchFamily="34" charset="0"/>
        <a:buChar char="•"/>
        <a:defRPr lang="en-US" sz="2400" kern="1200" spc="0" baseline="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520654" indent="-1588" algn="l" defTabSz="91431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>
            <a:lumMod val="50000"/>
          </a:schemeClr>
        </a:buClr>
        <a:buSzPct val="100000"/>
        <a:buFont typeface="Arial" panose="020B0604020202020204" pitchFamily="34" charset="0"/>
        <a:buChar char="​"/>
        <a:defRPr lang="en-US" sz="1800" kern="1200" spc="0" baseline="0" dirty="0" smtClean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520654" indent="-171434" algn="l" defTabSz="914316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00000"/>
        <a:buFont typeface="Arial" panose="020B0604020202020204" pitchFamily="34" charset="0"/>
        <a:buChar char="​"/>
        <a:defRPr lang="en-US" sz="1200" kern="1200" spc="0" baseline="0" dirty="0">
          <a:solidFill>
            <a:srgbClr val="7C868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369" indent="-228580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8" indent="-228580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6" indent="-228580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6" indent="-228580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4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3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1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9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7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6" algn="l" defTabSz="9143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gho/maternal_health/countries/mmr.pdf" TargetMode="External"/><Relationship Id="rId2" Type="http://schemas.openxmlformats.org/officeDocument/2006/relationships/hyperlink" Target="http://economics.mit.edu/files/806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www.who.int/woman_child_accountability/countries/Myanma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4716" y="2988860"/>
            <a:ext cx="10737586" cy="1829220"/>
          </a:xfrm>
        </p:spPr>
        <p:txBody>
          <a:bodyPr numCol="1"/>
          <a:lstStyle/>
          <a:p>
            <a:r>
              <a:rPr sz="3600" b="1" u="sng" smtClean="0">
                <a:solidFill>
                  <a:schemeClr val="tx2"/>
                </a:solidFill>
                <a:latin typeface="Open Sans"/>
              </a:rPr>
              <a:t>Mobile Apps Improving State Effectiveness Myanmar Study </a:t>
            </a:r>
            <a:br>
              <a:rPr sz="3600" b="1" u="sng" smtClean="0">
                <a:solidFill>
                  <a:schemeClr val="tx2"/>
                </a:solidFill>
                <a:latin typeface="Open Sans"/>
              </a:rPr>
            </a:br>
            <a:r>
              <a:rPr sz="3600" b="1" u="sng" smtClean="0">
                <a:solidFill>
                  <a:schemeClr val="tx2"/>
                </a:solidFill>
                <a:latin typeface="Open Sans"/>
              </a:rPr>
              <a:t>(MayMay App Study)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smtClean="0"/>
              <a:t>T Nang Seng Pan</a:t>
            </a:r>
          </a:p>
          <a:p>
            <a:r>
              <a:rPr smtClean="0"/>
              <a:t>Project Officer</a:t>
            </a:r>
          </a:p>
          <a:p>
            <a:r>
              <a:rPr smtClean="0"/>
              <a:t>IPA, Myanmar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353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3197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idx="1"/>
          </p:nvPr>
        </p:nvSpPr>
        <p:spPr>
          <a:xfrm>
            <a:off x="395786" y="1214650"/>
            <a:ext cx="10833373" cy="4748385"/>
          </a:xfrm>
        </p:spPr>
        <p:txBody>
          <a:bodyPr numCol="1"/>
          <a:lstStyle/>
          <a:p>
            <a:pPr>
              <a:buFont typeface="Arial" pitchFamily="34" charset="0"/>
              <a:buChar char="•"/>
            </a:pPr>
            <a:endParaRPr altLang="en-US" sz="2000" b="1" dirty="0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altLang="en-US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Developed </a:t>
            </a:r>
            <a:r>
              <a:rPr altLang="en-US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by </a:t>
            </a:r>
            <a:r>
              <a:rPr altLang="en-US" b="1" dirty="0" err="1">
                <a:solidFill>
                  <a:schemeClr val="tx2"/>
                </a:solidFill>
                <a:latin typeface="Open Sans"/>
                <a:ea typeface="Cambria Math" pitchFamily="18" charset="0"/>
              </a:rPr>
              <a:t>Koe</a:t>
            </a:r>
            <a:r>
              <a:rPr altLang="en-US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 </a:t>
            </a:r>
            <a:r>
              <a:rPr altLang="en-US" b="1" dirty="0" err="1">
                <a:solidFill>
                  <a:schemeClr val="tx2"/>
                </a:solidFill>
                <a:latin typeface="Open Sans"/>
                <a:ea typeface="Cambria Math" pitchFamily="18" charset="0"/>
              </a:rPr>
              <a:t>Koe</a:t>
            </a:r>
            <a:r>
              <a:rPr altLang="en-US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 Tech (KKT) &amp; Population Services International (</a:t>
            </a:r>
            <a:r>
              <a:rPr altLang="en-US" b="1">
                <a:solidFill>
                  <a:schemeClr val="tx2"/>
                </a:solidFill>
                <a:latin typeface="Open Sans"/>
                <a:ea typeface="Cambria Math" pitchFamily="18" charset="0"/>
              </a:rPr>
              <a:t>PSI</a:t>
            </a:r>
            <a:r>
              <a:rPr altLang="en-US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altLang="en-US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Developed by a local tech company;targeted for Myanmar populous</a:t>
            </a:r>
            <a:endParaRPr lang="en-US" altLang="en-US" b="1" dirty="0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Free Smartphone Application </a:t>
            </a:r>
          </a:p>
          <a:p>
            <a:pPr>
              <a:buFont typeface="Arial" pitchFamily="34" charset="0"/>
              <a:buChar char="•"/>
            </a:pPr>
            <a:r>
              <a:rPr altLang="en-US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Provides </a:t>
            </a:r>
            <a:r>
              <a:rPr altLang="en-US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health information </a:t>
            </a:r>
            <a:r>
              <a:rPr altLang="en-US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and guidance </a:t>
            </a:r>
            <a:r>
              <a:rPr altLang="en-US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for:</a:t>
            </a:r>
            <a:endParaRPr altLang="en-US" b="1" dirty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1">
              <a:buNone/>
            </a:pPr>
            <a:r>
              <a:rPr altLang="en-US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	</a:t>
            </a:r>
            <a:r>
              <a:rPr altLang="en-US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	- </a:t>
            </a:r>
            <a:r>
              <a:rPr altLang="en-US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Pregnant women</a:t>
            </a:r>
          </a:p>
          <a:p>
            <a:pPr lvl="1">
              <a:buNone/>
            </a:pPr>
            <a:r>
              <a:rPr altLang="en-US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	</a:t>
            </a:r>
            <a:r>
              <a:rPr altLang="en-US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	- Mothers </a:t>
            </a:r>
            <a:r>
              <a:rPr altLang="en-US" b="1">
                <a:solidFill>
                  <a:schemeClr val="tx2"/>
                </a:solidFill>
                <a:latin typeface="Open Sans"/>
                <a:ea typeface="Cambria Math" pitchFamily="18" charset="0"/>
              </a:rPr>
              <a:t>of </a:t>
            </a:r>
            <a:r>
              <a:rPr altLang="en-US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children &lt; </a:t>
            </a:r>
            <a:r>
              <a:rPr altLang="en-US" b="1">
                <a:solidFill>
                  <a:schemeClr val="tx2"/>
                </a:solidFill>
                <a:latin typeface="Open Sans"/>
                <a:ea typeface="Cambria Math" pitchFamily="18" charset="0"/>
              </a:rPr>
              <a:t>3 </a:t>
            </a:r>
            <a:r>
              <a:rPr altLang="en-US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years</a:t>
            </a:r>
            <a:r>
              <a:rPr altLang="en-US" b="1">
                <a:solidFill>
                  <a:schemeClr val="tx2"/>
                </a:solidFill>
                <a:latin typeface="Open Sans"/>
                <a:ea typeface="Cambria Math" pitchFamily="18" charset="0"/>
              </a:rPr>
              <a:t> </a:t>
            </a:r>
            <a:r>
              <a:rPr altLang="en-US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of age</a:t>
            </a:r>
          </a:p>
          <a:p>
            <a:pPr lvl="1">
              <a:buNone/>
            </a:pPr>
            <a:endParaRPr altLang="en-US" b="1" dirty="0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endParaRPr lang="en-US" sz="2000" b="1" dirty="0">
              <a:solidFill>
                <a:schemeClr val="tx2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z="4800" b="1" dirty="0" err="1" smtClean="0">
                <a:solidFill>
                  <a:srgbClr val="00639C"/>
                </a:solidFill>
                <a:latin typeface="Open Sans" panose="020B0606030504020204"/>
                <a:ea typeface="Cambria Math" pitchFamily="18" charset="0"/>
              </a:rPr>
              <a:t>MayMay</a:t>
            </a:r>
            <a:r>
              <a:rPr sz="4800" b="1" dirty="0" smtClean="0">
                <a:solidFill>
                  <a:srgbClr val="00639C"/>
                </a:solidFill>
                <a:latin typeface="Open Sans" panose="020B0606030504020204"/>
                <a:ea typeface="Cambria Math" pitchFamily="18" charset="0"/>
              </a:rPr>
              <a:t> App</a:t>
            </a:r>
            <a:endParaRPr lang="en-US" sz="4800" b="1" dirty="0">
              <a:solidFill>
                <a:srgbClr val="00639C"/>
              </a:solidFill>
              <a:latin typeface="Open Sans" panose="020B0606030504020204"/>
            </a:endParaRPr>
          </a:p>
        </p:txBody>
      </p:sp>
      <p:pic>
        <p:nvPicPr>
          <p:cNvPr id="13314" name="Picture 2" descr="http://www.koekoetech.com/Images/maymay_img/maymay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8134" y="3623855"/>
            <a:ext cx="1647100" cy="164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344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idx="1"/>
          </p:nvPr>
        </p:nvSpPr>
        <p:spPr>
          <a:xfrm>
            <a:off x="395786" y="1214650"/>
            <a:ext cx="10833373" cy="4748385"/>
          </a:xfrm>
        </p:spPr>
        <p:txBody>
          <a:bodyPr numCol="1"/>
          <a:lstStyle/>
          <a:p>
            <a:pPr lvl="1" algn="just"/>
            <a:r>
              <a:rPr altLang="en-US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High prevalence of maternal and under-five mortality rates in Myanmar;</a:t>
            </a:r>
          </a:p>
          <a:p>
            <a:pPr lvl="3" algn="just"/>
            <a:r>
              <a:rPr altLang="en-US" sz="26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Under-five mortality Ratio: 37 out of 1000 live births as of 2012 (WHO, 2015)</a:t>
            </a:r>
          </a:p>
          <a:p>
            <a:pPr lvl="3" algn="just"/>
            <a:r>
              <a:rPr altLang="en-US" sz="26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Maternal Mortality Ratio: 178 per 100,000 livebirths as of 2015 (WHO, 2015)</a:t>
            </a:r>
            <a:endParaRPr altLang="en-US" sz="2600" b="1" dirty="0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altLang="en-US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Mobile phone penetration is skyrocketing in Myanmar. This represents a “leap-frog” opportunity.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en-US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Mobile phone application is a very cost-effective alternative to traditional public health interventions. </a:t>
            </a:r>
          </a:p>
          <a:p>
            <a:pPr>
              <a:buFont typeface="Arial" pitchFamily="34" charset="0"/>
              <a:buChar char="•"/>
            </a:pPr>
            <a:r>
              <a:rPr altLang="en-US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So, this study is to assess </a:t>
            </a:r>
            <a:r>
              <a:rPr lang="en-US" altLang="en-US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 </a:t>
            </a:r>
            <a:r>
              <a:rPr lang="en-US" altLang="en-US" b="1" i="1" u="sng" dirty="0" smtClean="0">
                <a:solidFill>
                  <a:srgbClr val="8D288F"/>
                </a:solidFill>
                <a:latin typeface="Open Sans"/>
                <a:ea typeface="Cambria Math" pitchFamily="18" charset="0"/>
              </a:rPr>
              <a:t>if </a:t>
            </a:r>
            <a:r>
              <a:rPr altLang="en-US" b="1" i="1" u="sng" smtClean="0">
                <a:solidFill>
                  <a:srgbClr val="8D288F"/>
                </a:solidFill>
                <a:latin typeface="Open Sans"/>
                <a:ea typeface="Cambria Math" pitchFamily="18" charset="0"/>
              </a:rPr>
              <a:t>the application works to improve the maternal health outcomes in Myanmar.</a:t>
            </a:r>
            <a:endParaRPr lang="en-US" altLang="en-US" b="1" i="1" u="sng" dirty="0" smtClean="0">
              <a:solidFill>
                <a:srgbClr val="8D288F"/>
              </a:solidFill>
              <a:latin typeface="Open Sans"/>
              <a:ea typeface="Cambria Math" pitchFamily="18" charset="0"/>
            </a:endParaRPr>
          </a:p>
          <a:p>
            <a:endParaRPr lang="en-US" sz="2000" b="1" dirty="0">
              <a:solidFill>
                <a:schemeClr val="tx2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z="4800" b="1" dirty="0" smtClean="0">
                <a:solidFill>
                  <a:srgbClr val="00639C"/>
                </a:solidFill>
                <a:latin typeface="Open Sans" panose="020B0606030504020204"/>
                <a:ea typeface="Cambria Math" pitchFamily="18" charset="0"/>
              </a:rPr>
              <a:t>Motivation for Developing </a:t>
            </a:r>
            <a:r>
              <a:rPr sz="4800" b="1" dirty="0" err="1" smtClean="0">
                <a:solidFill>
                  <a:srgbClr val="00639C"/>
                </a:solidFill>
                <a:latin typeface="Open Sans" panose="020B0606030504020204"/>
                <a:ea typeface="Cambria Math" pitchFamily="18" charset="0"/>
              </a:rPr>
              <a:t>MayMay</a:t>
            </a:r>
            <a:endParaRPr lang="en-US" sz="4800" b="1" dirty="0">
              <a:solidFill>
                <a:srgbClr val="00639C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29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sz="4800" b="1" dirty="0" smtClean="0">
                <a:solidFill>
                  <a:srgbClr val="00639C"/>
                </a:solidFill>
                <a:latin typeface="Open Sans" panose="020B0606030504020204"/>
                <a:ea typeface="Cambria Math" pitchFamily="18" charset="0"/>
              </a:rPr>
              <a:t>Purpose of </a:t>
            </a:r>
            <a:r>
              <a:rPr sz="4800" b="1" dirty="0" err="1" smtClean="0">
                <a:solidFill>
                  <a:srgbClr val="00639C"/>
                </a:solidFill>
                <a:latin typeface="Open Sans" panose="020B0606030504020204"/>
                <a:ea typeface="Cambria Math" pitchFamily="18" charset="0"/>
              </a:rPr>
              <a:t>MayMay</a:t>
            </a:r>
            <a:r>
              <a:rPr sz="4800" b="1" dirty="0" smtClean="0">
                <a:solidFill>
                  <a:srgbClr val="00639C"/>
                </a:solidFill>
                <a:latin typeface="Open Sans" panose="020B0606030504020204"/>
                <a:ea typeface="Cambria Math" pitchFamily="18" charset="0"/>
              </a:rPr>
              <a:t> Study</a:t>
            </a:r>
            <a:endParaRPr lang="en-US" sz="4800" b="1" dirty="0">
              <a:solidFill>
                <a:srgbClr val="00639C"/>
              </a:solidFill>
              <a:latin typeface="Open Sans" panose="020B0606030504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93006" y="2222086"/>
            <a:ext cx="11487856" cy="3477875"/>
          </a:xfrm>
        </p:spPr>
        <p:txBody>
          <a:bodyPr/>
          <a:lstStyle/>
          <a:p>
            <a:pPr marL="898582" indent="-731509" algn="l">
              <a:buNone/>
            </a:pPr>
            <a:r>
              <a:rPr lang="en-GB" altLang="en-US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1. </a:t>
            </a:r>
            <a:r>
              <a:rPr lang="en-GB" altLang="en-US" sz="28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Determine the </a:t>
            </a:r>
            <a:r>
              <a:rPr lang="en-GB" altLang="en-US" sz="2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uptake and active usage of the </a:t>
            </a:r>
            <a:r>
              <a:rPr lang="en-GB" altLang="en-US" sz="28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app </a:t>
            </a:r>
            <a:r>
              <a:rPr lang="en-GB" altLang="en-US" sz="2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by pregnant </a:t>
            </a:r>
            <a:r>
              <a:rPr lang="en-GB" altLang="en-US" sz="28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women.</a:t>
            </a:r>
          </a:p>
          <a:p>
            <a:pPr marL="898582" indent="-731509" algn="l">
              <a:buNone/>
            </a:pPr>
            <a:endParaRPr lang="en-GB" altLang="en-US" sz="2800" b="1" dirty="0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marL="898582" indent="-731509" algn="l">
              <a:buNone/>
            </a:pPr>
            <a:endParaRPr lang="en-GB" altLang="en-US" sz="2800" b="1" dirty="0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marL="910023" indent="-742950" algn="l">
              <a:buNone/>
            </a:pPr>
            <a:r>
              <a:rPr lang="en-GB" altLang="en-US" sz="28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2. Evaluate the impact of the app on health knowledge and health </a:t>
            </a:r>
            <a:r>
              <a:rPr lang="en-GB" altLang="en-US" sz="2800" b="1" dirty="0" err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behaviors</a:t>
            </a:r>
            <a:r>
              <a:rPr lang="en-GB" altLang="en-US" sz="28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 of pregnant women</a:t>
            </a:r>
          </a:p>
          <a:p>
            <a:pPr>
              <a:buFont typeface="Wingdings" pitchFamily="2" charset="2"/>
              <a:buChar char="§"/>
            </a:pPr>
            <a:endParaRPr lang="en-US" sz="1800" b="1" dirty="0">
              <a:solidFill>
                <a:schemeClr val="tx2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04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4800" b="1" u="sng" smtClean="0">
                <a:solidFill>
                  <a:srgbClr val="00639C"/>
                </a:solidFill>
                <a:latin typeface="Open Sans"/>
                <a:ea typeface="Cambria Math" pitchFamily="18" charset="0"/>
              </a:rPr>
              <a:t>Randomization and Timeline </a:t>
            </a:r>
            <a:endParaRPr sz="4800" b="1" u="sng">
              <a:solidFill>
                <a:srgbClr val="00639C"/>
              </a:solidFill>
              <a:latin typeface="Open Sans"/>
              <a:ea typeface="Cambria Math" pitchFamily="18" charset="0"/>
            </a:endParaRP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0" y="1071563"/>
            <a:ext cx="12192000" cy="45720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altLang="en-US" b="1">
                <a:solidFill>
                  <a:schemeClr val="tx2"/>
                </a:solidFill>
                <a:latin typeface="Open Sans"/>
                <a:ea typeface="Cambria Math" pitchFamily="18" charset="0"/>
              </a:rPr>
              <a:t>Identification and eligibility of women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53125" y="144661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Content Placeholder 4"/>
          <p:cNvSpPr txBox="1">
            <a:spLocks/>
          </p:cNvSpPr>
          <p:nvPr/>
        </p:nvSpPr>
        <p:spPr bwMode="auto">
          <a:xfrm>
            <a:off x="0" y="2786063"/>
            <a:ext cx="121539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9" tIns="108849" rIns="108849" bIns="54424"/>
          <a:lstStyle/>
          <a:p>
            <a:pPr marL="521566" indent="-379836" algn="ctr">
              <a:buClr>
                <a:srgbClr val="F0AD00"/>
              </a:buClr>
              <a:buSzPct val="80000"/>
            </a:pPr>
            <a:r>
              <a:rPr lang="en-US" altLang="en-US" sz="2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Administer baseline questionnaire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53125" y="235743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Content Placeholder 4"/>
          <p:cNvSpPr txBox="1">
            <a:spLocks/>
          </p:cNvSpPr>
          <p:nvPr/>
        </p:nvSpPr>
        <p:spPr bwMode="auto">
          <a:xfrm>
            <a:off x="0" y="1875234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9" tIns="108849" rIns="108849" bIns="54424"/>
          <a:lstStyle/>
          <a:p>
            <a:pPr marL="521566" indent="-379836" algn="ctr">
              <a:buClr>
                <a:srgbClr val="F0AD00"/>
              </a:buClr>
              <a:buSzPct val="80000"/>
            </a:pPr>
            <a:r>
              <a:rPr lang="en-US" altLang="en-US" sz="2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Obtain consent and enroll in study</a:t>
            </a:r>
          </a:p>
        </p:txBody>
      </p:sp>
      <p:sp>
        <p:nvSpPr>
          <p:cNvPr id="16392" name="Content Placeholder 4"/>
          <p:cNvSpPr txBox="1">
            <a:spLocks/>
          </p:cNvSpPr>
          <p:nvPr/>
        </p:nvSpPr>
        <p:spPr bwMode="auto">
          <a:xfrm>
            <a:off x="0" y="3589735"/>
            <a:ext cx="12192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9" tIns="108849" rIns="108849" bIns="54424"/>
          <a:lstStyle/>
          <a:p>
            <a:pPr marL="521566" indent="-379836" algn="ctr">
              <a:buClr>
                <a:srgbClr val="F0AD00"/>
              </a:buClr>
              <a:buSzPct val="80000"/>
            </a:pPr>
            <a:r>
              <a:rPr lang="en-US" altLang="en-US" sz="2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Random assignment to Treatment or Control group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53125" y="3214688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289789" y="4114906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Content Placeholder 4"/>
          <p:cNvSpPr txBox="1">
            <a:spLocks/>
          </p:cNvSpPr>
          <p:nvPr/>
        </p:nvSpPr>
        <p:spPr bwMode="auto">
          <a:xfrm>
            <a:off x="6283871" y="4531056"/>
            <a:ext cx="5657921" cy="7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9" tIns="108849" rIns="108849" bIns="54424"/>
          <a:lstStyle/>
          <a:p>
            <a:pPr marL="521566" indent="-379836" algn="ctr">
              <a:buClr>
                <a:srgbClr val="F0AD00"/>
              </a:buClr>
              <a:buSzPct val="80000"/>
            </a:pPr>
            <a:r>
              <a:rPr lang="en-US" altLang="en-US" sz="2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Women in </a:t>
            </a:r>
            <a:r>
              <a:rPr lang="en-US" altLang="en-US" sz="2800" b="1" dirty="0">
                <a:solidFill>
                  <a:srgbClr val="FF0000"/>
                </a:solidFill>
                <a:latin typeface="Open Sans"/>
                <a:ea typeface="Cambria Math" pitchFamily="18" charset="0"/>
              </a:rPr>
              <a:t>Treatment</a:t>
            </a:r>
            <a:r>
              <a:rPr lang="en-US" altLang="en-US" sz="2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 group receive </a:t>
            </a:r>
            <a:r>
              <a:rPr lang="en-US" altLang="en-US" sz="2800" b="1" dirty="0" err="1">
                <a:solidFill>
                  <a:schemeClr val="tx2"/>
                </a:solidFill>
                <a:latin typeface="Open Sans"/>
                <a:ea typeface="Cambria Math" pitchFamily="18" charset="0"/>
              </a:rPr>
              <a:t>maymay</a:t>
            </a:r>
            <a:r>
              <a:rPr lang="en-US" altLang="en-US" sz="2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 application</a:t>
            </a:r>
            <a:r>
              <a:rPr lang="en-US" altLang="en-US" sz="30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95563" y="4232672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Content Placeholder 4"/>
          <p:cNvSpPr txBox="1">
            <a:spLocks/>
          </p:cNvSpPr>
          <p:nvPr/>
        </p:nvSpPr>
        <p:spPr bwMode="auto">
          <a:xfrm>
            <a:off x="313897" y="4544705"/>
            <a:ext cx="5570041" cy="93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9" tIns="108849" rIns="108849" bIns="54424"/>
          <a:lstStyle/>
          <a:p>
            <a:pPr marL="521566" indent="-379836" algn="ctr">
              <a:buClr>
                <a:srgbClr val="F0AD00"/>
              </a:buClr>
              <a:buSzPct val="80000"/>
            </a:pPr>
            <a:r>
              <a:rPr lang="en-US" altLang="en-US" sz="2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Women in </a:t>
            </a:r>
            <a:r>
              <a:rPr lang="en-US" altLang="en-US" sz="2800" b="1" dirty="0">
                <a:solidFill>
                  <a:srgbClr val="FF0000"/>
                </a:solidFill>
                <a:latin typeface="Open Sans"/>
                <a:ea typeface="Cambria Math" pitchFamily="18" charset="0"/>
              </a:rPr>
              <a:t>Control</a:t>
            </a:r>
            <a:r>
              <a:rPr lang="en-US" altLang="en-US" sz="2800" b="1" dirty="0">
                <a:solidFill>
                  <a:srgbClr val="FFC000"/>
                </a:solidFill>
                <a:latin typeface="Open Sans"/>
                <a:ea typeface="Cambria Math" pitchFamily="18" charset="0"/>
              </a:rPr>
              <a:t> </a:t>
            </a:r>
            <a:r>
              <a:rPr lang="en-US" altLang="en-US" sz="2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group don’t receive </a:t>
            </a:r>
            <a:r>
              <a:rPr lang="en-US" altLang="en-US" sz="2800" b="1" dirty="0" err="1">
                <a:solidFill>
                  <a:schemeClr val="tx2"/>
                </a:solidFill>
                <a:latin typeface="Open Sans"/>
                <a:ea typeface="Cambria Math" pitchFamily="18" charset="0"/>
              </a:rPr>
              <a:t>maymay</a:t>
            </a:r>
            <a:r>
              <a:rPr lang="en-US" altLang="en-US" sz="2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 application</a:t>
            </a:r>
            <a:r>
              <a:rPr lang="en-US" altLang="en-US" sz="2800" b="1" dirty="0">
                <a:latin typeface="Open Sans"/>
                <a:ea typeface="Cambria Math" pitchFamily="18" charset="0"/>
              </a:rPr>
              <a:t>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24125" y="5518547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382125" y="564239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2639" y="5868537"/>
            <a:ext cx="3970361" cy="1231446"/>
          </a:xfrm>
          <a:prstGeom prst="rect">
            <a:avLst/>
          </a:prstGeom>
          <a:noFill/>
        </p:spPr>
        <p:txBody>
          <a:bodyPr wrap="square" lIns="76535" tIns="38268" rIns="76535" bIns="38268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Up to 3 Follow-Ups (1 after delivery)</a:t>
            </a: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42495" y="5827595"/>
            <a:ext cx="4173159" cy="1231446"/>
          </a:xfrm>
          <a:prstGeom prst="rect">
            <a:avLst/>
          </a:prstGeom>
          <a:noFill/>
        </p:spPr>
        <p:txBody>
          <a:bodyPr wrap="square" lIns="76535" tIns="38268" rIns="76535" bIns="38268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Up to 3 Follow-Ups (1 after delivery)</a:t>
            </a: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39C"/>
                </a:solidFill>
                <a:latin typeface="Open Sans"/>
                <a:ea typeface="Cambria Math" pitchFamily="18" charset="0"/>
              </a:rPr>
              <a:t>What we did so far</a:t>
            </a:r>
            <a:endParaRPr lang="en-US" sz="5400" b="1" dirty="0">
              <a:solidFill>
                <a:srgbClr val="00639C"/>
              </a:solidFill>
              <a:latin typeface="Open Sans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20" y="1031966"/>
            <a:ext cx="11518535" cy="5190378"/>
          </a:xfrm>
        </p:spPr>
        <p:txBody>
          <a:bodyPr>
            <a:normAutofit/>
          </a:bodyPr>
          <a:lstStyle/>
          <a:p>
            <a:pPr lvl="2">
              <a:buNone/>
            </a:pPr>
            <a:endParaRPr sz="3200" b="1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2"/>
            <a:endParaRPr sz="3200" b="1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2"/>
            <a:r>
              <a:rPr sz="32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First Pilot </a:t>
            </a:r>
          </a:p>
          <a:p>
            <a:pPr marL="1033416" lvl="3" indent="-514350">
              <a:buFont typeface="+mj-lt"/>
              <a:buAutoNum type="arabicPeriod"/>
            </a:pPr>
            <a:r>
              <a:rPr sz="20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-Baseline at Central Women's Hospital (CWH)</a:t>
            </a:r>
          </a:p>
          <a:p>
            <a:pPr marL="976266" lvl="3" indent="-457200">
              <a:buFont typeface="+mj-lt"/>
              <a:buAutoNum type="arabicPeriod"/>
            </a:pPr>
            <a:r>
              <a:rPr sz="20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128 </a:t>
            </a:r>
            <a:r>
              <a:rPr sz="20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respondents</a:t>
            </a:r>
          </a:p>
          <a:p>
            <a:pPr marL="976266" lvl="3" indent="-457200">
              <a:buFont typeface="+mj-lt"/>
              <a:buAutoNum type="arabicPeriod"/>
            </a:pPr>
            <a:r>
              <a:rPr sz="20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Half </a:t>
            </a:r>
            <a:r>
              <a:rPr sz="20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Treatment, </a:t>
            </a:r>
            <a:r>
              <a:rPr sz="2000" b="1">
                <a:solidFill>
                  <a:schemeClr val="tx2"/>
                </a:solidFill>
                <a:latin typeface="Open Sans"/>
                <a:ea typeface="Cambria Math" pitchFamily="18" charset="0"/>
              </a:rPr>
              <a:t>Half </a:t>
            </a:r>
            <a:r>
              <a:rPr sz="20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Control</a:t>
            </a:r>
          </a:p>
          <a:p>
            <a:pPr marL="1033416" lvl="3" indent="-514350">
              <a:buFont typeface="+mj-lt"/>
              <a:buAutoNum type="arabicPeriod"/>
            </a:pPr>
            <a:r>
              <a:rPr sz="20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Follow-Up </a:t>
            </a:r>
            <a:r>
              <a:rPr sz="2000" b="1">
                <a:solidFill>
                  <a:schemeClr val="tx2"/>
                </a:solidFill>
                <a:latin typeface="Open Sans"/>
                <a:ea typeface="Cambria Math" pitchFamily="18" charset="0"/>
              </a:rPr>
              <a:t>at </a:t>
            </a:r>
            <a:r>
              <a:rPr sz="20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Respondents' Households</a:t>
            </a:r>
          </a:p>
          <a:p>
            <a:pPr lvl="3"/>
            <a:r>
              <a:rPr sz="24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One of the problems we identified is Social </a:t>
            </a:r>
            <a:r>
              <a:rPr sz="2400" b="1">
                <a:solidFill>
                  <a:schemeClr val="tx2"/>
                </a:solidFill>
                <a:latin typeface="Open Sans"/>
                <a:ea typeface="Cambria Math" pitchFamily="18" charset="0"/>
              </a:rPr>
              <a:t>Desirability </a:t>
            </a:r>
            <a:r>
              <a:rPr sz="24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Bias</a:t>
            </a:r>
          </a:p>
          <a:p>
            <a:pPr lvl="3"/>
            <a:endParaRPr sz="2400" b="1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3"/>
            <a:endParaRPr sz="2400" b="1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3"/>
            <a:endParaRPr sz="2400" b="1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3"/>
            <a:endParaRPr b="1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3"/>
            <a:endParaRPr sz="2400" b="1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3">
              <a:buNone/>
            </a:pPr>
            <a:endParaRPr sz="2400" b="1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3"/>
            <a:endParaRPr sz="2400" b="1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2">
              <a:buNone/>
            </a:pPr>
            <a:endParaRPr sz="2400" b="1" dirty="0">
              <a:solidFill>
                <a:schemeClr val="tx2"/>
              </a:solidFill>
              <a:latin typeface="Open Sans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00639C"/>
                </a:solidFill>
                <a:latin typeface="Open Sans"/>
                <a:ea typeface="Cambria Math" pitchFamily="18" charset="0"/>
              </a:rPr>
              <a:t>Challenges Faced </a:t>
            </a:r>
            <a:endParaRPr lang="en-US" sz="4800" b="1" dirty="0">
              <a:solidFill>
                <a:srgbClr val="00639C"/>
              </a:solidFill>
              <a:latin typeface="Open Sans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20" y="1384663"/>
            <a:ext cx="6114631" cy="4837681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b="1" dirty="0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Self reported behavior – how to measure it without bias?</a:t>
            </a:r>
          </a:p>
          <a:p>
            <a:pPr lvl="1">
              <a:buNone/>
            </a:pPr>
            <a:r>
              <a:rPr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(In health studies, it is difficult to verify the self-reported behaviors like handwashing, smoking)</a:t>
            </a:r>
            <a:endParaRPr lang="en-US" b="1" dirty="0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2"/>
            <a:endParaRPr sz="2800" b="1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2"/>
            <a:endParaRPr sz="2800" b="1" dirty="0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1">
              <a:buNone/>
            </a:pPr>
            <a:endParaRPr sz="3200"/>
          </a:p>
          <a:p>
            <a:pPr lvl="1">
              <a:buNone/>
            </a:pPr>
            <a:endParaRPr lang="en-US" sz="3200" dirty="0" smtClean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02695" y="1854196"/>
          <a:ext cx="4684060" cy="3569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973"/>
                <a:gridCol w="1358733"/>
                <a:gridCol w="1561354"/>
              </a:tblGrid>
              <a:tr h="22283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First Pilot</a:t>
                      </a:r>
                    </a:p>
                    <a:p>
                      <a:r>
                        <a:rPr lang="en-US" dirty="0" smtClean="0"/>
                        <a:t>(at CWH)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Follow-Up</a:t>
                      </a:r>
                    </a:p>
                    <a:p>
                      <a:r>
                        <a:rPr lang="en-US" baseline="0" dirty="0" smtClean="0"/>
                        <a:t>Respondents houses)</a:t>
                      </a:r>
                    </a:p>
                    <a:p>
                      <a:r>
                        <a:rPr lang="en-US" baseline="0" dirty="0" smtClean="0"/>
                        <a:t>(Month-recall)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29012">
                <a:tc>
                  <a:txBody>
                    <a:bodyPr/>
                    <a:lstStyle/>
                    <a:p>
                      <a:r>
                        <a:rPr lang="en-US" dirty="0" smtClean="0"/>
                        <a:t>Are you taking Iron Tablet?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</a:tr>
              <a:tr h="629012">
                <a:tc>
                  <a:txBody>
                    <a:bodyPr/>
                    <a:lstStyle/>
                    <a:p>
                      <a:r>
                        <a:rPr lang="en-US" dirty="0" smtClean="0"/>
                        <a:t>Are</a:t>
                      </a:r>
                      <a:r>
                        <a:rPr lang="en-US" baseline="0" dirty="0" smtClean="0"/>
                        <a:t> you taking </a:t>
                      </a:r>
                      <a:r>
                        <a:rPr lang="en-US" dirty="0" smtClean="0"/>
                        <a:t>folic acid</a:t>
                      </a:r>
                      <a:r>
                        <a:rPr lang="en-US" baseline="0" dirty="0" smtClean="0"/>
                        <a:t> pills?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20" y="248194"/>
            <a:ext cx="11518535" cy="750574"/>
          </a:xfrm>
        </p:spPr>
        <p:txBody>
          <a:bodyPr>
            <a:noAutofit/>
          </a:bodyPr>
          <a:lstStyle/>
          <a:p>
            <a:r>
              <a:rPr sz="3200" b="1" dirty="0" smtClean="0">
                <a:solidFill>
                  <a:srgbClr val="00639C"/>
                </a:solidFill>
                <a:latin typeface="Open Sans" panose="020B0606030504020204"/>
                <a:ea typeface="Cambria Math" pitchFamily="18" charset="0"/>
              </a:rPr>
              <a:t>Health Management </a:t>
            </a:r>
            <a:r>
              <a:rPr sz="3200" b="1" smtClean="0">
                <a:solidFill>
                  <a:srgbClr val="00639C"/>
                </a:solidFill>
                <a:latin typeface="Open Sans" panose="020B0606030504020204"/>
                <a:ea typeface="Cambria Math" pitchFamily="18" charset="0"/>
              </a:rPr>
              <a:t>Information System(HMIS)</a:t>
            </a:r>
            <a:br>
              <a:rPr sz="3200" b="1" smtClean="0">
                <a:solidFill>
                  <a:srgbClr val="00639C"/>
                </a:solidFill>
                <a:latin typeface="Open Sans" panose="020B0606030504020204"/>
                <a:ea typeface="Cambria Math" pitchFamily="18" charset="0"/>
              </a:rPr>
            </a:br>
            <a:r>
              <a:rPr sz="3200" b="1" smtClean="0">
                <a:solidFill>
                  <a:srgbClr val="00639C"/>
                </a:solidFill>
                <a:latin typeface="Open Sans" panose="020B0606030504020204"/>
                <a:ea typeface="Cambria Math" pitchFamily="18" charset="0"/>
              </a:rPr>
              <a:t> </a:t>
            </a:r>
            <a:r>
              <a:rPr sz="3200" b="1" dirty="0" smtClean="0">
                <a:solidFill>
                  <a:srgbClr val="00639C"/>
                </a:solidFill>
                <a:latin typeface="Open Sans" panose="020B0606030504020204"/>
                <a:ea typeface="Cambria Math" pitchFamily="18" charset="0"/>
              </a:rPr>
              <a:t>Study</a:t>
            </a:r>
            <a:endParaRPr sz="3200" b="1" dirty="0">
              <a:solidFill>
                <a:srgbClr val="00639C"/>
              </a:solidFill>
              <a:latin typeface="Open Sans" panose="020B0606030504020204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91" y="1132569"/>
            <a:ext cx="11518535" cy="4926842"/>
          </a:xfrm>
        </p:spPr>
        <p:txBody>
          <a:bodyPr/>
          <a:lstStyle/>
          <a:p>
            <a:pPr lvl="1"/>
            <a:r>
              <a:rPr sz="18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Software </a:t>
            </a:r>
            <a:r>
              <a:rPr sz="1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launched by KKT </a:t>
            </a:r>
            <a:r>
              <a:rPr sz="18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for Yangon </a:t>
            </a:r>
            <a:r>
              <a:rPr sz="18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General Hospital (YGH)</a:t>
            </a:r>
            <a:endParaRPr sz="1800" b="1" dirty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1"/>
            <a:r>
              <a:rPr sz="18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To capture patients' records electronically (tablet-based)</a:t>
            </a:r>
            <a:endParaRPr sz="1800" b="1" dirty="0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1"/>
            <a:r>
              <a:rPr sz="18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Improve information flow </a:t>
            </a:r>
            <a:r>
              <a:rPr sz="18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across staff/teams/departments</a:t>
            </a:r>
            <a:endParaRPr sz="1800" b="1" dirty="0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1"/>
            <a:r>
              <a:rPr sz="18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Main </a:t>
            </a:r>
            <a:r>
              <a:rPr sz="1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problems:</a:t>
            </a:r>
          </a:p>
          <a:p>
            <a:pPr lvl="2"/>
            <a:r>
              <a:rPr sz="1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Paper </a:t>
            </a:r>
            <a:r>
              <a:rPr sz="1800" b="1">
                <a:solidFill>
                  <a:schemeClr val="tx2"/>
                </a:solidFill>
                <a:latin typeface="Open Sans"/>
                <a:ea typeface="Cambria Math" pitchFamily="18" charset="0"/>
              </a:rPr>
              <a:t>based </a:t>
            </a:r>
            <a:r>
              <a:rPr sz="18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records (not transferrable) </a:t>
            </a:r>
          </a:p>
          <a:p>
            <a:pPr lvl="2"/>
            <a:r>
              <a:rPr sz="18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Doctors do not have chance to reference this record as it is paper-based. </a:t>
            </a:r>
          </a:p>
          <a:p>
            <a:pPr lvl="2"/>
            <a:r>
              <a:rPr sz="1800" b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Electronic records is easily accessble and having full patient record will make it more efficient for the patient</a:t>
            </a:r>
            <a:endParaRPr sz="1800" b="1" dirty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1"/>
            <a:r>
              <a:rPr lang="en-GB" sz="18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To </a:t>
            </a:r>
            <a:r>
              <a:rPr lang="en-GB" sz="1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determine uptake by hospital </a:t>
            </a:r>
            <a:r>
              <a:rPr lang="en-GB" sz="18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staff</a:t>
            </a:r>
            <a:endParaRPr lang="en-GB" sz="1800" b="1" dirty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1"/>
            <a:r>
              <a:rPr lang="en-GB" sz="1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Test incentives to increase uptake</a:t>
            </a:r>
          </a:p>
          <a:p>
            <a:pPr lvl="2"/>
            <a:r>
              <a:rPr lang="en-GB" sz="1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Competition across teams with $ bonus</a:t>
            </a:r>
          </a:p>
          <a:p>
            <a:pPr lvl="2"/>
            <a:r>
              <a:rPr lang="en-GB" sz="1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Social recognition – moral </a:t>
            </a:r>
            <a:r>
              <a:rPr lang="en-GB" sz="18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incentives</a:t>
            </a:r>
            <a:endParaRPr lang="en-GB" sz="1800" b="1" dirty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1"/>
            <a:r>
              <a:rPr lang="en-GB" sz="18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Test performance and satisfaction level by staff</a:t>
            </a:r>
            <a:endParaRPr sz="1800" b="1" dirty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 lvl="1"/>
            <a:endParaRPr lang="en-US" sz="2400" b="1" dirty="0">
              <a:latin typeface="Open Sans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639C"/>
                </a:solidFill>
                <a:latin typeface="Open Sans"/>
                <a:ea typeface="Cambria Math" pitchFamily="18" charset="0"/>
              </a:rPr>
              <a:t>References</a:t>
            </a:r>
            <a:endParaRPr lang="en-US" sz="4400" b="1" dirty="0">
              <a:solidFill>
                <a:srgbClr val="00639C"/>
              </a:solidFill>
              <a:latin typeface="Open Sans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 </a:t>
            </a:r>
            <a:r>
              <a:rPr lang="en-GB" sz="2400" b="1" dirty="0" err="1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Duflo</a:t>
            </a:r>
            <a:r>
              <a:rPr lang="en-GB" sz="24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Open Sans"/>
                <a:ea typeface="Cambria Math" pitchFamily="18" charset="0"/>
              </a:rPr>
              <a:t>Glennerster</a:t>
            </a:r>
            <a:r>
              <a:rPr lang="en-GB" sz="24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, &amp; Kremer. (Jan 2007). Using Randomization in Development Economics Research: A </a:t>
            </a:r>
            <a:r>
              <a:rPr lang="en-GB" sz="2400" b="1" dirty="0" err="1">
                <a:solidFill>
                  <a:schemeClr val="tx2"/>
                </a:solidFill>
                <a:latin typeface="Open Sans"/>
                <a:ea typeface="Cambria Math" pitchFamily="18" charset="0"/>
              </a:rPr>
              <a:t>ToolKit</a:t>
            </a:r>
            <a:r>
              <a:rPr lang="en-GB" sz="24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. Discussion Paper Series No.6059.Center for Economic Policy Research. Retrieved from </a:t>
            </a:r>
            <a:r>
              <a:rPr lang="en-GB" sz="2400" b="1" dirty="0">
                <a:solidFill>
                  <a:schemeClr val="tx2"/>
                </a:solidFill>
                <a:latin typeface="Open Sans"/>
                <a:ea typeface="Cambria Math" pitchFamily="18" charset="0"/>
                <a:hlinkClick r:id="rId2"/>
              </a:rPr>
              <a:t>http://</a:t>
            </a:r>
            <a:r>
              <a:rPr lang="en-GB" sz="2400" b="1" dirty="0" smtClean="0">
                <a:solidFill>
                  <a:schemeClr val="tx2"/>
                </a:solidFill>
                <a:latin typeface="Open Sans"/>
                <a:ea typeface="Cambria Math" pitchFamily="18" charset="0"/>
                <a:hlinkClick r:id="rId2"/>
              </a:rPr>
              <a:t>economics.mit.edu/files/806</a:t>
            </a:r>
            <a:endParaRPr lang="en-GB" sz="2400" b="1" dirty="0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WHO. Maternal Mortality in 1990-2015. </a:t>
            </a:r>
            <a:r>
              <a:rPr lang="en-GB" sz="24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Retrieved from </a:t>
            </a:r>
            <a:r>
              <a:rPr lang="en-GB" sz="2400" b="1" dirty="0">
                <a:solidFill>
                  <a:schemeClr val="tx2"/>
                </a:solidFill>
                <a:latin typeface="Open Sans"/>
                <a:ea typeface="Cambria Math" pitchFamily="18" charset="0"/>
                <a:hlinkClick r:id="rId3"/>
              </a:rPr>
              <a:t>http://</a:t>
            </a:r>
            <a:r>
              <a:rPr lang="en-GB" sz="2400" b="1" dirty="0" smtClean="0">
                <a:solidFill>
                  <a:schemeClr val="tx2"/>
                </a:solidFill>
                <a:latin typeface="Open Sans"/>
                <a:ea typeface="Cambria Math" pitchFamily="18" charset="0"/>
                <a:hlinkClick r:id="rId3"/>
              </a:rPr>
              <a:t>www.who.int/gho/maternal_health/countries/mmr.pdf</a:t>
            </a:r>
            <a:endParaRPr lang="en-GB" sz="2400" b="1" dirty="0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2"/>
                </a:solidFill>
                <a:latin typeface="Open Sans"/>
                <a:ea typeface="Cambria Math" pitchFamily="18" charset="0"/>
              </a:rPr>
              <a:t>WHO. Countdown to 2015 Myanmar. </a:t>
            </a:r>
            <a:r>
              <a:rPr lang="en-GB" sz="2400" b="1" dirty="0">
                <a:solidFill>
                  <a:schemeClr val="tx2"/>
                </a:solidFill>
                <a:latin typeface="Open Sans"/>
                <a:ea typeface="Cambria Math" pitchFamily="18" charset="0"/>
              </a:rPr>
              <a:t>Retrieved from </a:t>
            </a:r>
            <a:r>
              <a:rPr lang="en-GB" sz="2400" b="1" dirty="0">
                <a:solidFill>
                  <a:schemeClr val="tx2"/>
                </a:solidFill>
                <a:latin typeface="Open Sans"/>
                <a:ea typeface="Cambria Math" pitchFamily="18" charset="0"/>
                <a:hlinkClick r:id="rId4"/>
              </a:rPr>
              <a:t>http://</a:t>
            </a:r>
            <a:r>
              <a:rPr lang="en-GB" sz="2400" b="1" dirty="0" smtClean="0">
                <a:solidFill>
                  <a:schemeClr val="tx2"/>
                </a:solidFill>
                <a:latin typeface="Open Sans"/>
                <a:ea typeface="Cambria Math" pitchFamily="18" charset="0"/>
                <a:hlinkClick r:id="rId4"/>
              </a:rPr>
              <a:t>www.who.int/woman_child_accountability/countries/Myanmar.pdf</a:t>
            </a:r>
            <a:endParaRPr lang="en-GB" sz="2400" b="1" dirty="0" smtClean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pPr>
              <a:buNone/>
            </a:pPr>
            <a:endParaRPr lang="en-GB" sz="2000" b="1" dirty="0">
              <a:solidFill>
                <a:schemeClr val="tx2"/>
              </a:solidFill>
              <a:latin typeface="Open Sans"/>
              <a:ea typeface="Cambria Math" pitchFamily="18" charset="0"/>
            </a:endParaRPr>
          </a:p>
          <a:p>
            <a:endParaRPr lang="en-GB" sz="3000" dirty="0">
              <a:latin typeface="+mn-lt"/>
            </a:endParaRPr>
          </a:p>
          <a:p>
            <a:pPr>
              <a:buNone/>
            </a:pPr>
            <a:endParaRPr lang="en-GB" sz="3000" dirty="0">
              <a:latin typeface="+mn-lt"/>
            </a:endParaRP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resentations_2016 Nov">
  <a:themeElements>
    <a:clrScheme name="Salesforce Color Pallet - June 2015 2">
      <a:dk1>
        <a:srgbClr val="1C1C1C"/>
      </a:dk1>
      <a:lt1>
        <a:srgbClr val="FFFFFF"/>
      </a:lt1>
      <a:dk2>
        <a:srgbClr val="19325C"/>
      </a:dk2>
      <a:lt2>
        <a:srgbClr val="D0D9DE"/>
      </a:lt2>
      <a:accent1>
        <a:srgbClr val="00A1E0"/>
      </a:accent1>
      <a:accent2>
        <a:srgbClr val="7C868D"/>
      </a:accent2>
      <a:accent3>
        <a:srgbClr val="00B2A9"/>
      </a:accent3>
      <a:accent4>
        <a:srgbClr val="963CBD"/>
      </a:accent4>
      <a:accent5>
        <a:srgbClr val="ED8B00"/>
      </a:accent5>
      <a:accent6>
        <a:srgbClr val="FFC72C"/>
      </a:accent6>
      <a:hlink>
        <a:srgbClr val="001871"/>
      </a:hlink>
      <a:folHlink>
        <a:srgbClr val="963CBD"/>
      </a:folHlink>
    </a:clrScheme>
    <a:fontScheme name="Salesforce 2014 Interi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scene3d>
          <a:camera prst="orthographicFront"/>
          <a:lightRig rig="contrasting" dir="t">
            <a:rot lat="0" lon="0" rev="2400000"/>
          </a:lightRig>
        </a:scene3d>
        <a:sp3d prstMaterial="powder">
          <a:bevelB w="0" h="0"/>
        </a:sp3d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latin typeface="Salesforce Sans"/>
            <a:cs typeface="Salesforce San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accent2"/>
          </a:solidFill>
          <a:headEnd type="none" w="med" len="med"/>
          <a:tailEnd type="none" w="med" len="med"/>
        </a:ln>
      </a:spPr>
      <a:bodyPr numCol="1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numCol="1" rtlCol="0">
        <a:spAutoFit/>
      </a:bodyPr>
      <a:lstStyle>
        <a:defPPr>
          <a:spcBef>
            <a:spcPts val="300"/>
          </a:spcBef>
          <a:spcAft>
            <a:spcPts val="600"/>
          </a:spcAft>
          <a:defRPr sz="2000" dirty="0" smtClean="0">
            <a:solidFill>
              <a:schemeClr val="accent2"/>
            </a:solidFill>
            <a:latin typeface="Salesforce Sans"/>
            <a:cs typeface="Salesforce San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2" id="{A5F60677-E1CD-416E-922E-304793715B54}" vid="{E36B8DCE-E3D8-4074-835A-2A68EEE7B2E4}"/>
    </a:ext>
  </a:extLst>
</a:theme>
</file>

<file path=ppt/theme/theme2.xml><?xml version="1.0" encoding="utf-8"?>
<a:theme xmlns:a="http://schemas.openxmlformats.org/drawingml/2006/main" name="1_IPA Presentation Template">
  <a:themeElements>
    <a:clrScheme name="Salesforce Color Pallet - June 2015 2">
      <a:dk1>
        <a:srgbClr val="1C1C1C"/>
      </a:dk1>
      <a:lt1>
        <a:srgbClr val="FFFFFF"/>
      </a:lt1>
      <a:dk2>
        <a:srgbClr val="19325C"/>
      </a:dk2>
      <a:lt2>
        <a:srgbClr val="D0D9DE"/>
      </a:lt2>
      <a:accent1>
        <a:srgbClr val="00A1E0"/>
      </a:accent1>
      <a:accent2>
        <a:srgbClr val="7C868D"/>
      </a:accent2>
      <a:accent3>
        <a:srgbClr val="00B2A9"/>
      </a:accent3>
      <a:accent4>
        <a:srgbClr val="963CBD"/>
      </a:accent4>
      <a:accent5>
        <a:srgbClr val="ED8B00"/>
      </a:accent5>
      <a:accent6>
        <a:srgbClr val="FFC72C"/>
      </a:accent6>
      <a:hlink>
        <a:srgbClr val="001871"/>
      </a:hlink>
      <a:folHlink>
        <a:srgbClr val="963CBD"/>
      </a:folHlink>
    </a:clrScheme>
    <a:fontScheme name="Salesforce 2014 Interi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scene3d>
          <a:camera prst="orthographicFront"/>
          <a:lightRig rig="contrasting" dir="t">
            <a:rot lat="0" lon="0" rev="2400000"/>
          </a:lightRig>
        </a:scene3d>
        <a:sp3d prstMaterial="powder">
          <a:bevelB w="0" h="0"/>
        </a:sp3d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latin typeface="Salesforce Sans"/>
            <a:cs typeface="Salesforce San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accent2"/>
          </a:solidFill>
          <a:headEnd type="none" w="med" len="med"/>
          <a:tailEnd type="none" w="med" len="med"/>
        </a:ln>
      </a:spPr>
      <a:bodyPr numCol="1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numCol="1" rtlCol="0">
        <a:spAutoFit/>
      </a:bodyPr>
      <a:lstStyle>
        <a:defPPr>
          <a:spcBef>
            <a:spcPts val="300"/>
          </a:spcBef>
          <a:spcAft>
            <a:spcPts val="600"/>
          </a:spcAft>
          <a:defRPr sz="2000" dirty="0" smtClean="0">
            <a:solidFill>
              <a:schemeClr val="accent2"/>
            </a:solidFill>
            <a:latin typeface="Salesforce Sans"/>
            <a:cs typeface="Salesforce San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2" id="{A5F60677-E1CD-416E-922E-304793715B54}" vid="{233B3A33-9887-4296-B4A0-69BF4D00E04A}"/>
    </a:ext>
  </a:extLst>
</a:theme>
</file>

<file path=ppt/theme/theme3.xml><?xml version="1.0" encoding="utf-8"?>
<a:theme xmlns:a="http://schemas.openxmlformats.org/drawingml/2006/main" name="2_IPA Presentation Template">
  <a:themeElements>
    <a:clrScheme name="Salesforce Color Pallet - June 2015 2">
      <a:dk1>
        <a:srgbClr val="1C1C1C"/>
      </a:dk1>
      <a:lt1>
        <a:srgbClr val="FFFFFF"/>
      </a:lt1>
      <a:dk2>
        <a:srgbClr val="19325C"/>
      </a:dk2>
      <a:lt2>
        <a:srgbClr val="D0D9DE"/>
      </a:lt2>
      <a:accent1>
        <a:srgbClr val="00A1E0"/>
      </a:accent1>
      <a:accent2>
        <a:srgbClr val="7C868D"/>
      </a:accent2>
      <a:accent3>
        <a:srgbClr val="00B2A9"/>
      </a:accent3>
      <a:accent4>
        <a:srgbClr val="963CBD"/>
      </a:accent4>
      <a:accent5>
        <a:srgbClr val="ED8B00"/>
      </a:accent5>
      <a:accent6>
        <a:srgbClr val="FFC72C"/>
      </a:accent6>
      <a:hlink>
        <a:srgbClr val="001871"/>
      </a:hlink>
      <a:folHlink>
        <a:srgbClr val="963CBD"/>
      </a:folHlink>
    </a:clrScheme>
    <a:fontScheme name="Salesforce 2014 Interi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scene3d>
          <a:camera prst="orthographicFront"/>
          <a:lightRig rig="contrasting" dir="t">
            <a:rot lat="0" lon="0" rev="2400000"/>
          </a:lightRig>
        </a:scene3d>
        <a:sp3d prstMaterial="powder">
          <a:bevelB w="0" h="0"/>
        </a:sp3d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latin typeface="Salesforce Sans"/>
            <a:cs typeface="Salesforce San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accent2"/>
          </a:solidFill>
          <a:headEnd type="none" w="med" len="med"/>
          <a:tailEnd type="none" w="med" len="med"/>
        </a:ln>
      </a:spPr>
      <a:bodyPr numCol="1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numCol="1" rtlCol="0">
        <a:spAutoFit/>
      </a:bodyPr>
      <a:lstStyle>
        <a:defPPr>
          <a:spcBef>
            <a:spcPts val="300"/>
          </a:spcBef>
          <a:spcAft>
            <a:spcPts val="600"/>
          </a:spcAft>
          <a:defRPr sz="2000" dirty="0" smtClean="0">
            <a:solidFill>
              <a:schemeClr val="accent2"/>
            </a:solidFill>
            <a:latin typeface="Salesforce Sans"/>
            <a:cs typeface="Salesforce San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2" id="{A5F60677-E1CD-416E-922E-304793715B54}" vid="{6E59BE54-E625-4C2F-BE60-394D1C848F13}"/>
    </a:ext>
  </a:extLst>
</a:theme>
</file>

<file path=ppt/theme/theme4.xml><?xml version="1.0" encoding="utf-8"?>
<a:theme xmlns:a="http://schemas.openxmlformats.org/drawingml/2006/main" name="Office Theme">
  <a:themeElements>
    <a:clrScheme name="Salesforce 2014 Interim">
      <a:dk1>
        <a:srgbClr val="262626"/>
      </a:dk1>
      <a:lt1>
        <a:srgbClr val="FFFFFF"/>
      </a:lt1>
      <a:dk2>
        <a:srgbClr val="003C4D"/>
      </a:dk2>
      <a:lt2>
        <a:srgbClr val="D9E0E2"/>
      </a:lt2>
      <a:accent1>
        <a:srgbClr val="00A1E0"/>
      </a:accent1>
      <a:accent2>
        <a:srgbClr val="7C868D"/>
      </a:accent2>
      <a:accent3>
        <a:srgbClr val="008675"/>
      </a:accent3>
      <a:accent4>
        <a:srgbClr val="5C068C"/>
      </a:accent4>
      <a:accent5>
        <a:srgbClr val="E98300"/>
      </a:accent5>
      <a:accent6>
        <a:srgbClr val="F1C300"/>
      </a:accent6>
      <a:hlink>
        <a:srgbClr val="0075A4"/>
      </a:hlink>
      <a:folHlink>
        <a:srgbClr val="943092"/>
      </a:folHlink>
    </a:clrScheme>
    <a:fontScheme name="Salesforce_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alesforce 2014 Interim">
      <a:dk1>
        <a:srgbClr val="262626"/>
      </a:dk1>
      <a:lt1>
        <a:srgbClr val="FFFFFF"/>
      </a:lt1>
      <a:dk2>
        <a:srgbClr val="003C4D"/>
      </a:dk2>
      <a:lt2>
        <a:srgbClr val="D9E0E2"/>
      </a:lt2>
      <a:accent1>
        <a:srgbClr val="00A1E0"/>
      </a:accent1>
      <a:accent2>
        <a:srgbClr val="7C868D"/>
      </a:accent2>
      <a:accent3>
        <a:srgbClr val="008675"/>
      </a:accent3>
      <a:accent4>
        <a:srgbClr val="5C068C"/>
      </a:accent4>
      <a:accent5>
        <a:srgbClr val="E98300"/>
      </a:accent5>
      <a:accent6>
        <a:srgbClr val="F1C300"/>
      </a:accent6>
      <a:hlink>
        <a:srgbClr val="0075A4"/>
      </a:hlink>
      <a:folHlink>
        <a:srgbClr val="943092"/>
      </a:folHlink>
    </a:clrScheme>
    <a:fontScheme name="Salesforce 2014 Interi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Template_Presentations_2016 Nov</Template>
  <TotalTime>0</TotalTime>
  <Words>511</Words>
  <Application>Microsoft Office PowerPoint</Application>
  <PresentationFormat>Custom</PresentationFormat>
  <Paragraphs>85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Template_Presentations_2016 Nov</vt:lpstr>
      <vt:lpstr>1_IPA Presentation Template</vt:lpstr>
      <vt:lpstr>2_IPA Presentation Template</vt:lpstr>
      <vt:lpstr>Mobile Apps Improving State Effectiveness Myanmar Study  (MayMay App Study) </vt:lpstr>
      <vt:lpstr>MayMay App</vt:lpstr>
      <vt:lpstr>Motivation for Developing MayMay</vt:lpstr>
      <vt:lpstr>Purpose of MayMay Study</vt:lpstr>
      <vt:lpstr>Randomization and Timeline </vt:lpstr>
      <vt:lpstr>What we did so far</vt:lpstr>
      <vt:lpstr>Challenges Faced </vt:lpstr>
      <vt:lpstr>Health Management Information System(HMIS)  Study</vt:lpstr>
      <vt:lpstr>References</vt:lpstr>
      <vt:lpstr>Slide 10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2016-11-09T02:38:40Z</dcterms:created>
  <dcterms:modified xsi:type="dcterms:W3CDTF">2016-11-10T02:08:25Z</dcterms:modified>
  <cp:contentStatus>Created February 2016</cp:contentStatus>
</cp:coreProperties>
</file>